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2"/>
  </p:notesMasterIdLst>
  <p:sldIdLst>
    <p:sldId id="256" r:id="rId2"/>
    <p:sldId id="290" r:id="rId3"/>
    <p:sldId id="286" r:id="rId4"/>
    <p:sldId id="287" r:id="rId5"/>
    <p:sldId id="288" r:id="rId6"/>
    <p:sldId id="289" r:id="rId7"/>
    <p:sldId id="271" r:id="rId8"/>
    <p:sldId id="267" r:id="rId9"/>
    <p:sldId id="273" r:id="rId10"/>
    <p:sldId id="275" r:id="rId11"/>
  </p:sldIdLst>
  <p:sldSz cx="9144000" cy="6858000" type="screen4x3"/>
  <p:notesSz cx="6858000" cy="9144000"/>
  <p:embeddedFontLst>
    <p:embeddedFont>
      <p:font typeface="Source Sans Pro" charset="0"/>
      <p:regular r:id="rId13"/>
      <p:bold r:id="rId14"/>
      <p:italic r:id="rId15"/>
      <p:boldItalic r:id="rId16"/>
    </p:embeddedFont>
    <p:embeddedFont>
      <p:font typeface="Roboto Slab" charset="0"/>
      <p:regular r:id="rId17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5F49E95E-4BF9-460F-84D3-9AC961B3A16F}">
          <p14:sldIdLst>
            <p14:sldId id="256"/>
            <p14:sldId id="290"/>
            <p14:sldId id="286"/>
            <p14:sldId id="287"/>
            <p14:sldId id="288"/>
            <p14:sldId id="289"/>
            <p14:sldId id="271"/>
            <p14:sldId id="267"/>
            <p14:sldId id="273"/>
            <p14:sldId id="275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8744B78-9592-4A7D-993B-317F3A07357C}">
  <a:tblStyle styleId="{68744B78-9592-4A7D-993B-317F3A073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2590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7126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1700185" y="1360350"/>
            <a:ext cx="5807400" cy="1546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6000"/>
              <a:buNone/>
              <a:defRPr sz="6000" b="1">
                <a:solidFill>
                  <a:srgbClr val="0091EA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/>
          <p:nvPr/>
        </p:nvSpPr>
        <p:spPr>
          <a:xfrm>
            <a:off x="6897625" y="6199950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7454375" y="5638800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8827727" y="4597554"/>
            <a:ext cx="75900" cy="75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>
            <a:off x="8677050" y="6577875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2972225" y="633400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Shape 16"/>
          <p:cNvSpPr/>
          <p:nvPr/>
        </p:nvSpPr>
        <p:spPr>
          <a:xfrm>
            <a:off x="579635" y="3373479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311843" y="791518"/>
            <a:ext cx="126900" cy="126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626322" y="1339872"/>
            <a:ext cx="253800" cy="2538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8104500" y="4963100"/>
            <a:ext cx="190200" cy="1905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8803950" y="5654657"/>
            <a:ext cx="190200" cy="1905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96310" y="1990890"/>
            <a:ext cx="75900" cy="75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1738050" y="271322"/>
            <a:ext cx="253800" cy="2538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771659" y="2504485"/>
            <a:ext cx="75900" cy="75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4271584" y="474825"/>
            <a:ext cx="75900" cy="75900"/>
          </a:xfrm>
          <a:prstGeom prst="ellipse">
            <a:avLst/>
          </a:prstGeom>
          <a:solidFill>
            <a:srgbClr val="0091E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729213" y="6127438"/>
            <a:ext cx="253800" cy="254100"/>
          </a:xfrm>
          <a:prstGeom prst="ellipse">
            <a:avLst/>
          </a:prstGeom>
          <a:noFill/>
          <a:ln w="19050" cap="flat" cmpd="sng">
            <a:solidFill>
              <a:srgbClr val="0091E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786150" y="410826"/>
            <a:ext cx="7571700" cy="9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86150" y="1682267"/>
            <a:ext cx="7571700" cy="4764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◎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◉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043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786150" y="410826"/>
            <a:ext cx="7571700" cy="9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786150" y="1600200"/>
            <a:ext cx="24198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◎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◉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3329992" y="1600200"/>
            <a:ext cx="24198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◎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◉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3"/>
          </p:nvPr>
        </p:nvSpPr>
        <p:spPr>
          <a:xfrm>
            <a:off x="5873834" y="1600200"/>
            <a:ext cx="24198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◎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◉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043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786150" y="410826"/>
            <a:ext cx="7571700" cy="9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043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5407123"/>
            <a:ext cx="8229600" cy="491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-92" y="6333125"/>
            <a:ext cx="91440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mplete pattern">
  <p:cSld name="BLANK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-26550" y="-19800"/>
            <a:ext cx="9197100" cy="6897600"/>
          </a:xfrm>
          <a:prstGeom prst="rect">
            <a:avLst/>
          </a:prstGeom>
          <a:solidFill>
            <a:srgbClr val="CFD8DC">
              <a:alpha val="492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043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8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786150" y="410826"/>
            <a:ext cx="7571700" cy="9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091EA"/>
              </a:buClr>
              <a:buSzPts val="2000"/>
              <a:buFont typeface="Roboto Slab"/>
              <a:buNone/>
              <a:defRPr sz="200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786150" y="1682267"/>
            <a:ext cx="7571700" cy="476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CFD8DC"/>
              </a:buClr>
              <a:buSzPts val="3000"/>
              <a:buFont typeface="Source Sans Pro"/>
              <a:buChar char="◎"/>
              <a:defRPr sz="30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2400"/>
              <a:buFont typeface="Source Sans Pro"/>
              <a:buChar char="○"/>
              <a:defRPr sz="24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2400"/>
              <a:buFont typeface="Source Sans Pro"/>
              <a:buChar char="◉"/>
              <a:defRPr sz="24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1800"/>
              <a:buFont typeface="Source Sans Pro"/>
              <a:buChar char="●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1800"/>
              <a:buFont typeface="Source Sans Pro"/>
              <a:buChar char="○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1800"/>
              <a:buFont typeface="Source Sans Pro"/>
              <a:buChar char="■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1800"/>
              <a:buFont typeface="Source Sans Pro"/>
              <a:buChar char="●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1800"/>
              <a:buFont typeface="Source Sans Pro"/>
              <a:buChar char="○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CFD8DC"/>
              </a:buClr>
              <a:buSzPts val="1800"/>
              <a:buFont typeface="Source Sans Pro"/>
              <a:buChar char="■"/>
              <a:defRPr sz="1800">
                <a:solidFill>
                  <a:srgbClr val="26323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04384" y="6333134"/>
            <a:ext cx="548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300" b="1">
                <a:solidFill>
                  <a:srgbClr val="0091EA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3" r:id="rId3"/>
    <p:sldLayoutId id="2147483654" r:id="rId4"/>
    <p:sldLayoutId id="2147483655" r:id="rId5"/>
    <p:sldLayoutId id="2147483657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ctrTitle"/>
          </p:nvPr>
        </p:nvSpPr>
        <p:spPr>
          <a:xfrm>
            <a:off x="1691393" y="1565031"/>
            <a:ext cx="5807400" cy="33322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lt-LT" sz="4000" dirty="0" smtClean="0"/>
              <a:t>Vilniaus Simono Stanevičiaus progimnazijos </a:t>
            </a:r>
            <a:br>
              <a:rPr lang="lt-LT" sz="4000" dirty="0" smtClean="0"/>
            </a:br>
            <a:r>
              <a:rPr lang="lt-LT" sz="4000" dirty="0" smtClean="0"/>
              <a:t>VAIKO GEROVĖS KOMISIJOS </a:t>
            </a:r>
            <a:br>
              <a:rPr lang="lt-LT" sz="4000" dirty="0" smtClean="0"/>
            </a:br>
            <a:r>
              <a:rPr lang="lt-LT" sz="4000" dirty="0" smtClean="0"/>
              <a:t>veikla</a:t>
            </a:r>
            <a:r>
              <a:rPr lang="lt-LT" sz="1400" dirty="0" smtClean="0"/>
              <a:t/>
            </a:r>
            <a:br>
              <a:rPr lang="lt-LT" sz="1400" dirty="0" smtClean="0"/>
            </a:br>
            <a:r>
              <a:rPr lang="lt-LT" sz="1400" dirty="0" smtClean="0"/>
              <a:t/>
            </a:r>
            <a:br>
              <a:rPr lang="lt-LT" sz="1400" dirty="0" smtClean="0"/>
            </a:br>
            <a:endParaRPr sz="1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457200" y="633046"/>
            <a:ext cx="8229600" cy="52654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38" name="Shape 338"/>
          <p:cNvSpPr txBox="1">
            <a:spLocks noGrp="1"/>
          </p:cNvSpPr>
          <p:nvPr>
            <p:ph type="sldNum" idx="12"/>
          </p:nvPr>
        </p:nvSpPr>
        <p:spPr>
          <a:xfrm>
            <a:off x="-92" y="6333125"/>
            <a:ext cx="91440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pic>
        <p:nvPicPr>
          <p:cNvPr id="3076" name="Picture 4" descr="Ein Gif fÃ¼rs Herz â liiv.blo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377" y="750771"/>
            <a:ext cx="4915434" cy="491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200" dirty="0" smtClean="0"/>
              <a:t>VAIKO GEROVĖS KOMISIJOS NARIAI</a:t>
            </a:r>
            <a:endParaRPr lang="lt-LT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buClr>
                <a:srgbClr val="0091EA"/>
              </a:buClr>
              <a:buSzPts val="2000"/>
            </a:pPr>
            <a:r>
              <a:rPr lang="lt-LT" sz="20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KOMISIJOS PIRMININKĖ: </a:t>
            </a:r>
            <a:r>
              <a:rPr lang="lt-LT" sz="2000" dirty="0" err="1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L.e</a:t>
            </a:r>
            <a:r>
              <a:rPr lang="lt-LT" sz="20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. direktorė Ona </a:t>
            </a:r>
            <a:r>
              <a:rPr lang="lt-LT" sz="2000" dirty="0" err="1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Sabaitienė</a:t>
            </a:r>
            <a:r>
              <a:rPr lang="lt-LT" sz="20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 </a:t>
            </a:r>
          </a:p>
          <a:p>
            <a:pPr>
              <a:spcBef>
                <a:spcPts val="0"/>
              </a:spcBef>
              <a:buClr>
                <a:srgbClr val="0091EA"/>
              </a:buClr>
              <a:buSzPts val="2000"/>
            </a:pPr>
            <a:r>
              <a:rPr lang="lt-LT" sz="20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NARIAI:</a:t>
            </a:r>
          </a:p>
          <a:p>
            <a:pPr lvl="1">
              <a:buClr>
                <a:srgbClr val="0091EA"/>
              </a:buClr>
              <a:buSzPts val="2000"/>
              <a:buFont typeface="Courier New" panose="02070309020205020404" pitchFamily="49" charset="0"/>
              <a:buChar char="o"/>
            </a:pPr>
            <a:r>
              <a:rPr lang="lt-LT" sz="20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Angelė Matuzevičienė – logopedė ir specialioji pedagogė.</a:t>
            </a:r>
          </a:p>
          <a:p>
            <a:pPr lvl="1">
              <a:buClr>
                <a:srgbClr val="0091EA"/>
              </a:buClr>
              <a:buSzPts val="2000"/>
              <a:buFont typeface="Courier New" panose="02070309020205020404" pitchFamily="49" charset="0"/>
              <a:buChar char="o"/>
            </a:pPr>
            <a:r>
              <a:rPr lang="lt-LT" sz="20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Laura </a:t>
            </a:r>
            <a:r>
              <a:rPr lang="lt-LT" sz="20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Druteikaitė – socialinė pedagogė.</a:t>
            </a:r>
            <a:endParaRPr lang="lt-LT" sz="2000" dirty="0">
              <a:solidFill>
                <a:schemeClr val="tx2">
                  <a:lumMod val="50000"/>
                </a:schemeClr>
              </a:solidFill>
              <a:latin typeface="Roboto Slab"/>
              <a:ea typeface="Roboto Slab"/>
              <a:cs typeface="Roboto Slab"/>
            </a:endParaRPr>
          </a:p>
          <a:p>
            <a:pPr>
              <a:spcBef>
                <a:spcPts val="0"/>
              </a:spcBef>
              <a:buClr>
                <a:srgbClr val="0091EA"/>
              </a:buClr>
              <a:buSzPts val="2000"/>
            </a:pPr>
            <a:endParaRPr lang="lt-LT" sz="2000" dirty="0" smtClean="0">
              <a:solidFill>
                <a:schemeClr val="tx2">
                  <a:lumMod val="50000"/>
                </a:schemeClr>
              </a:solidFill>
              <a:latin typeface="Roboto Slab"/>
              <a:ea typeface="Roboto Slab"/>
              <a:cs typeface="Roboto Slab"/>
            </a:endParaRPr>
          </a:p>
          <a:p>
            <a:pPr>
              <a:spcBef>
                <a:spcPts val="0"/>
              </a:spcBef>
              <a:buClr>
                <a:srgbClr val="0091EA"/>
              </a:buClr>
              <a:buSzPts val="2000"/>
            </a:pPr>
            <a:endParaRPr lang="lt-LT" sz="2000" dirty="0">
              <a:solidFill>
                <a:schemeClr val="tx2">
                  <a:lumMod val="50000"/>
                </a:schemeClr>
              </a:solidFill>
              <a:latin typeface="Roboto Slab"/>
              <a:ea typeface="Roboto Slab"/>
              <a:cs typeface="Roboto Slab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6524140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200" dirty="0" smtClean="0"/>
              <a:t>MŪSŲ TIKSLAS </a:t>
            </a:r>
            <a:r>
              <a:rPr lang="lt-LT" sz="3200" dirty="0"/>
              <a:t>IR PASKIRTIS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buClr>
                <a:srgbClr val="0091EA"/>
              </a:buClr>
              <a:buSzPts val="2000"/>
            </a:pPr>
            <a:r>
              <a:rPr lang="lt-LT" sz="20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  <a:sym typeface="Roboto Slab"/>
              </a:rPr>
              <a:t>SAUGUS </a:t>
            </a:r>
            <a:r>
              <a:rPr lang="lt-LT" sz="20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  <a:sym typeface="Roboto Slab"/>
              </a:rPr>
              <a:t>VAIKAS.</a:t>
            </a:r>
          </a:p>
          <a:p>
            <a:pPr>
              <a:spcBef>
                <a:spcPts val="0"/>
              </a:spcBef>
              <a:buClr>
                <a:srgbClr val="0091EA"/>
              </a:buClr>
              <a:buSzPts val="2000"/>
            </a:pPr>
            <a:endParaRPr lang="lt-LT" sz="2000" dirty="0" smtClean="0">
              <a:solidFill>
                <a:schemeClr val="tx2">
                  <a:lumMod val="50000"/>
                </a:schemeClr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>
              <a:spcBef>
                <a:spcPts val="0"/>
              </a:spcBef>
              <a:buClr>
                <a:srgbClr val="0091EA"/>
              </a:buClr>
              <a:buSzPts val="2000"/>
            </a:pPr>
            <a:r>
              <a:rPr lang="lt-LT" sz="20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  <a:sym typeface="Roboto Slab"/>
              </a:rPr>
              <a:t>PALANKI, SAUGI, DARNI </a:t>
            </a:r>
            <a:r>
              <a:rPr lang="lt-LT" sz="20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  <a:sym typeface="Roboto Slab"/>
              </a:rPr>
              <a:t>MOKYMOSI </a:t>
            </a:r>
            <a:r>
              <a:rPr lang="lt-LT" sz="20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  <a:sym typeface="Roboto Slab"/>
              </a:rPr>
              <a:t>APLINKA.</a:t>
            </a:r>
          </a:p>
          <a:p>
            <a:pPr>
              <a:spcBef>
                <a:spcPts val="0"/>
              </a:spcBef>
              <a:buClr>
                <a:srgbClr val="0091EA"/>
              </a:buClr>
              <a:buSzPts val="2000"/>
            </a:pPr>
            <a:endParaRPr lang="lt-LT" sz="2000" dirty="0" smtClean="0">
              <a:solidFill>
                <a:schemeClr val="tx2">
                  <a:lumMod val="50000"/>
                </a:schemeClr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>
              <a:spcBef>
                <a:spcPts val="0"/>
              </a:spcBef>
              <a:buClr>
                <a:srgbClr val="0091EA"/>
              </a:buClr>
              <a:buSzPts val="2000"/>
            </a:pPr>
            <a:endParaRPr lang="lt-LT" sz="2000" dirty="0">
              <a:solidFill>
                <a:srgbClr val="0091EA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>
              <a:spcBef>
                <a:spcPts val="0"/>
              </a:spcBef>
              <a:buClr>
                <a:srgbClr val="0091EA"/>
              </a:buClr>
              <a:buSzPts val="2000"/>
            </a:pPr>
            <a:endParaRPr lang="lt-LT" sz="2000" dirty="0">
              <a:solidFill>
                <a:srgbClr val="0091EA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pic>
        <p:nvPicPr>
          <p:cNvPr id="1030" name="Picture 6" descr="Image result for Polly noakes illus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813" y="2978516"/>
            <a:ext cx="5362575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Shape 476"/>
          <p:cNvGrpSpPr/>
          <p:nvPr/>
        </p:nvGrpSpPr>
        <p:grpSpPr>
          <a:xfrm>
            <a:off x="7727427" y="664637"/>
            <a:ext cx="369505" cy="369505"/>
            <a:chOff x="2594050" y="1631825"/>
            <a:chExt cx="439625" cy="439625"/>
          </a:xfrm>
        </p:grpSpPr>
        <p:sp>
          <p:nvSpPr>
            <p:cNvPr id="9" name="Shape 47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" name="Shape 478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1" name="Shape 47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2" name="Shape 480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26310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654" y="410826"/>
            <a:ext cx="7962196" cy="1075074"/>
          </a:xfrm>
        </p:spPr>
        <p:txBody>
          <a:bodyPr/>
          <a:lstStyle/>
          <a:p>
            <a:r>
              <a:rPr lang="lt-LT" sz="3200" dirty="0" smtClean="0"/>
              <a:t>PRINCIPAI, KURIAIS</a:t>
            </a:r>
            <a:r>
              <a:rPr lang="lt-LT" sz="3200" dirty="0"/>
              <a:t/>
            </a:r>
            <a:br>
              <a:rPr lang="lt-LT" sz="3200" dirty="0"/>
            </a:br>
            <a:r>
              <a:rPr lang="lt-LT" sz="3200" dirty="0" smtClean="0"/>
              <a:t>MES VADOVAUJAMĖS</a:t>
            </a:r>
            <a:endParaRPr lang="lt-LT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1015" y="1485900"/>
            <a:ext cx="8809893" cy="5117123"/>
          </a:xfrm>
        </p:spPr>
        <p:txBody>
          <a:bodyPr/>
          <a:lstStyle/>
          <a:p>
            <a:pPr marL="38100" indent="0" algn="ctr">
              <a:spcBef>
                <a:spcPts val="0"/>
              </a:spcBef>
              <a:buClr>
                <a:srgbClr val="0091EA"/>
              </a:buClr>
              <a:buSzPts val="2000"/>
              <a:buNone/>
            </a:pPr>
            <a:r>
              <a:rPr lang="lt-LT" sz="20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PRIORITETAS </a:t>
            </a:r>
            <a:r>
              <a:rPr lang="lt-LT" sz="20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– geriausi vaiko </a:t>
            </a:r>
            <a:r>
              <a:rPr lang="lt-LT" sz="20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interesai:</a:t>
            </a:r>
          </a:p>
          <a:p>
            <a:pPr>
              <a:spcBef>
                <a:spcPts val="0"/>
              </a:spcBef>
              <a:buClr>
                <a:srgbClr val="0091EA"/>
              </a:buClr>
              <a:buSzPts val="2000"/>
            </a:pPr>
            <a:endParaRPr lang="lt-LT" sz="2000" dirty="0">
              <a:solidFill>
                <a:schemeClr val="tx2">
                  <a:lumMod val="50000"/>
                </a:schemeClr>
              </a:solidFill>
              <a:latin typeface="Roboto Slab"/>
              <a:ea typeface="Roboto Slab"/>
              <a:cs typeface="Roboto Slab"/>
            </a:endParaRPr>
          </a:p>
          <a:p>
            <a:pPr>
              <a:spcBef>
                <a:spcPts val="0"/>
              </a:spcBef>
              <a:buClr>
                <a:srgbClr val="0091EA"/>
              </a:buClr>
              <a:buSzPts val="2000"/>
            </a:pPr>
            <a:r>
              <a:rPr lang="lt-LT" sz="20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Individualizavimas </a:t>
            </a:r>
            <a:r>
              <a:rPr lang="lt-LT" sz="11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(atsižvelgiama į </a:t>
            </a:r>
            <a:r>
              <a:rPr lang="lt-LT" sz="11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amžių</a:t>
            </a:r>
            <a:r>
              <a:rPr lang="lt-LT" sz="11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, brandą, individualius poreikius, gebėjimus, artimiausios aplinkos (šeimos) poreikius, galimybes, lūkesčius ir kitas svarbias </a:t>
            </a:r>
            <a:r>
              <a:rPr lang="lt-LT" sz="11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aplinkybes);</a:t>
            </a:r>
            <a:endParaRPr lang="lt-LT" sz="1100" dirty="0">
              <a:solidFill>
                <a:schemeClr val="tx2">
                  <a:lumMod val="50000"/>
                </a:schemeClr>
              </a:solidFill>
              <a:latin typeface="Roboto Slab"/>
              <a:ea typeface="Roboto Slab"/>
              <a:cs typeface="Roboto Slab"/>
            </a:endParaRPr>
          </a:p>
          <a:p>
            <a:pPr>
              <a:spcBef>
                <a:spcPts val="0"/>
              </a:spcBef>
              <a:buClr>
                <a:srgbClr val="0091EA"/>
              </a:buClr>
              <a:buSzPts val="2000"/>
            </a:pPr>
            <a:r>
              <a:rPr lang="lt-LT" sz="20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Visapusiškumas</a:t>
            </a:r>
            <a:r>
              <a:rPr lang="lt-LT" sz="12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 </a:t>
            </a:r>
            <a:r>
              <a:rPr lang="lt-LT" sz="11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(</a:t>
            </a:r>
            <a:r>
              <a:rPr lang="lt-LT" sz="11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sudaromos sąlygos </a:t>
            </a:r>
            <a:r>
              <a:rPr lang="lt-LT" sz="11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veiksmingam įtraukiajam ugdymui, įvertinamas paslaugų ir pagalbos poreikis vaikui, jo tėvams (globėjams, rūpintojams) ir siekiama užtikrinti koordinuotai teikiamos švietimo pagalbos, socialinių ir sveikatos priežiūros paslaugų </a:t>
            </a:r>
            <a:r>
              <a:rPr lang="lt-LT" sz="11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teikimą); </a:t>
            </a:r>
            <a:endParaRPr lang="lt-LT" sz="1100" dirty="0">
              <a:solidFill>
                <a:schemeClr val="tx2">
                  <a:lumMod val="50000"/>
                </a:schemeClr>
              </a:solidFill>
              <a:latin typeface="Roboto Slab"/>
              <a:ea typeface="Roboto Slab"/>
              <a:cs typeface="Roboto Slab"/>
            </a:endParaRPr>
          </a:p>
          <a:p>
            <a:pPr>
              <a:spcBef>
                <a:spcPts val="0"/>
              </a:spcBef>
              <a:buClr>
                <a:srgbClr val="0091EA"/>
              </a:buClr>
              <a:buSzPts val="2000"/>
            </a:pPr>
            <a:r>
              <a:rPr lang="lt-LT" sz="20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Konfidencialumas </a:t>
            </a:r>
            <a:r>
              <a:rPr lang="lt-LT" sz="11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(</a:t>
            </a:r>
            <a:r>
              <a:rPr lang="lt-LT" sz="11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i</a:t>
            </a:r>
            <a:r>
              <a:rPr lang="lt-LT" sz="11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nformacija</a:t>
            </a:r>
            <a:r>
              <a:rPr lang="lt-LT" sz="11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, susijusia su sprendžiama vaiko ir jo šeimos problema, dalijamasi atsakingai – ji neskleidžiama ir neplatinama su vaiko atvejo sprendimu nesusijusiems </a:t>
            </a:r>
            <a:r>
              <a:rPr lang="lt-LT" sz="11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asmenims);</a:t>
            </a:r>
            <a:endParaRPr lang="lt-LT" sz="1100" dirty="0">
              <a:solidFill>
                <a:schemeClr val="tx2">
                  <a:lumMod val="50000"/>
                </a:schemeClr>
              </a:solidFill>
              <a:latin typeface="Roboto Slab"/>
              <a:ea typeface="Roboto Slab"/>
              <a:cs typeface="Roboto Slab"/>
            </a:endParaRPr>
          </a:p>
          <a:p>
            <a:pPr>
              <a:spcBef>
                <a:spcPts val="0"/>
              </a:spcBef>
              <a:buClr>
                <a:srgbClr val="0091EA"/>
              </a:buClr>
              <a:buSzPts val="2000"/>
            </a:pPr>
            <a:r>
              <a:rPr lang="lt-LT" sz="20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Ankstyvoji intervencija </a:t>
            </a:r>
            <a:r>
              <a:rPr lang="lt-LT" sz="11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(kuo anksčiau atpažinti susirūpinimą keliančius vaiko elgesio požymius, užtikrinti reikalingos profesionalios, koordinuotai teikiamos švietimo pagalbos, socialinių ir sveikatos priežiūros paslaugų vaikui, jo tėvams (globėjams, rūpintojams) teikimą </a:t>
            </a:r>
            <a:r>
              <a:rPr lang="lt-LT" sz="11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laiku); </a:t>
            </a:r>
            <a:endParaRPr lang="lt-LT" sz="1100" dirty="0">
              <a:solidFill>
                <a:schemeClr val="tx2">
                  <a:lumMod val="50000"/>
                </a:schemeClr>
              </a:solidFill>
              <a:latin typeface="Roboto Slab"/>
              <a:ea typeface="Roboto Slab"/>
              <a:cs typeface="Roboto Slab"/>
            </a:endParaRPr>
          </a:p>
          <a:p>
            <a:pPr>
              <a:spcBef>
                <a:spcPts val="0"/>
              </a:spcBef>
              <a:buClr>
                <a:srgbClr val="0091EA"/>
              </a:buClr>
              <a:buSzPts val="2000"/>
            </a:pPr>
            <a:r>
              <a:rPr lang="lt-LT" sz="20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Dinamiškumas </a:t>
            </a:r>
            <a:r>
              <a:rPr lang="lt-LT" sz="11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(siekiama atvirumo kaitai, naujų idėjų kūrimo ir įgyvendinimo atsižvelgiant į besikeičiančius vaikų, jų tėvų (globėjų, rūpintojų) bei visuomenės poreikius); </a:t>
            </a:r>
          </a:p>
          <a:p>
            <a:pPr>
              <a:spcBef>
                <a:spcPts val="0"/>
              </a:spcBef>
              <a:buClr>
                <a:srgbClr val="0091EA"/>
              </a:buClr>
              <a:buSzPts val="2000"/>
            </a:pPr>
            <a:r>
              <a:rPr lang="lt-LT" sz="20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Veiklos integralumas </a:t>
            </a:r>
            <a:r>
              <a:rPr lang="lt-LT" sz="11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(</a:t>
            </a:r>
            <a:r>
              <a:rPr lang="lt-LT" sz="11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r</a:t>
            </a:r>
            <a:r>
              <a:rPr lang="lt-LT" sz="11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ūpinantis </a:t>
            </a:r>
            <a:r>
              <a:rPr lang="lt-LT" sz="11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vaikams saugia ir mokymuisi palankia aplinka, kitais su vaiko gerove susijusiais aspektais, užtikrinama siekiamų tikslų ir uždavinių, jų įgyvendinimą reglamentuojančių vidaus dokumentų, taikomų priemonių ir metodų dermė m</a:t>
            </a:r>
            <a:r>
              <a:rPr lang="lt-LT" sz="11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okykloje);</a:t>
            </a:r>
            <a:endParaRPr lang="lt-LT" sz="1100" dirty="0">
              <a:solidFill>
                <a:schemeClr val="tx2">
                  <a:lumMod val="50000"/>
                </a:schemeClr>
              </a:solidFill>
              <a:latin typeface="Roboto Slab"/>
              <a:ea typeface="Roboto Slab"/>
              <a:cs typeface="Roboto Slab"/>
            </a:endParaRPr>
          </a:p>
          <a:p>
            <a:pPr>
              <a:spcBef>
                <a:spcPts val="0"/>
              </a:spcBef>
              <a:buClr>
                <a:srgbClr val="0091EA"/>
              </a:buClr>
              <a:buSzPts val="2000"/>
            </a:pPr>
            <a:r>
              <a:rPr lang="lt-LT" sz="20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Refleksivumas </a:t>
            </a:r>
            <a:r>
              <a:rPr lang="lt-LT" sz="11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(</a:t>
            </a:r>
            <a:r>
              <a:rPr lang="lt-LT" sz="11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n</a:t>
            </a:r>
            <a:r>
              <a:rPr lang="lt-LT" sz="11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uosekliai </a:t>
            </a:r>
            <a:r>
              <a:rPr lang="lt-LT" sz="11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apmąstoma ir aptariama Komisijos veikla, įsivertinama, mokomasi iš patirties bei pagrįstai formuluojami Mokyklos tikslai ir uždaviniai vaiko gerovės </a:t>
            </a:r>
            <a:r>
              <a:rPr lang="lt-LT" sz="11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srityje);</a:t>
            </a:r>
            <a:endParaRPr lang="lt-LT" sz="1100" dirty="0">
              <a:solidFill>
                <a:schemeClr val="tx2">
                  <a:lumMod val="50000"/>
                </a:schemeClr>
              </a:solidFill>
              <a:latin typeface="Roboto Slab"/>
              <a:ea typeface="Roboto Slab"/>
              <a:cs typeface="Roboto Slab"/>
            </a:endParaRPr>
          </a:p>
          <a:p>
            <a:pPr>
              <a:spcBef>
                <a:spcPts val="0"/>
              </a:spcBef>
              <a:buClr>
                <a:srgbClr val="0091EA"/>
              </a:buClr>
              <a:buSzPts val="2000"/>
            </a:pPr>
            <a:r>
              <a:rPr lang="lt-LT" sz="20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Bendradarbiavimas </a:t>
            </a:r>
            <a:r>
              <a:rPr lang="lt-LT" sz="11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(</a:t>
            </a:r>
            <a:r>
              <a:rPr lang="lt-LT" sz="11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v</a:t>
            </a:r>
            <a:r>
              <a:rPr lang="lt-LT" sz="11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aiko </a:t>
            </a:r>
            <a:r>
              <a:rPr lang="lt-LT" sz="11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gerovės Mokykloje kūrimas ir palaikymas grindžiamas visų šiame procese dalyvaujančių bendruomenės narių bendra veikla ir tarpusavio </a:t>
            </a:r>
            <a:r>
              <a:rPr lang="lt-LT" sz="11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pagalba).</a:t>
            </a:r>
            <a:endParaRPr lang="lt-LT" sz="1100" dirty="0">
              <a:solidFill>
                <a:schemeClr val="tx2">
                  <a:lumMod val="50000"/>
                </a:schemeClr>
              </a:solidFill>
              <a:latin typeface="Roboto Slab"/>
              <a:ea typeface="Roboto Slab"/>
              <a:cs typeface="Roboto Slab"/>
            </a:endParaRPr>
          </a:p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pic>
        <p:nvPicPr>
          <p:cNvPr id="2052" name="Picture 4" descr="Genevieve's Portfolio - ILLUS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339" y="103096"/>
            <a:ext cx="1734968" cy="211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Shape 476"/>
          <p:cNvGrpSpPr/>
          <p:nvPr/>
        </p:nvGrpSpPr>
        <p:grpSpPr>
          <a:xfrm>
            <a:off x="5801911" y="459211"/>
            <a:ext cx="369505" cy="369505"/>
            <a:chOff x="2594050" y="1631825"/>
            <a:chExt cx="439625" cy="439625"/>
          </a:xfrm>
        </p:grpSpPr>
        <p:sp>
          <p:nvSpPr>
            <p:cNvPr id="8" name="Shape 47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9" name="Shape 478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0" name="Shape 479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1" name="Shape 480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622992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92" y="410826"/>
            <a:ext cx="7891858" cy="936900"/>
          </a:xfrm>
        </p:spPr>
        <p:txBody>
          <a:bodyPr/>
          <a:lstStyle/>
          <a:p>
            <a:r>
              <a:rPr lang="lt-LT" sz="3200" dirty="0" smtClean="0"/>
              <a:t>MŪSŲ FUNKCIJOS</a:t>
            </a:r>
            <a:endParaRPr lang="lt-LT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185" y="1723564"/>
            <a:ext cx="2712016" cy="4844335"/>
          </a:xfrm>
        </p:spPr>
        <p:txBody>
          <a:bodyPr/>
          <a:lstStyle/>
          <a:p>
            <a:pPr marL="38100" indent="0" algn="ctr">
              <a:spcBef>
                <a:spcPts val="0"/>
              </a:spcBef>
              <a:buClr>
                <a:srgbClr val="0091EA"/>
              </a:buClr>
              <a:buNone/>
            </a:pPr>
            <a:r>
              <a:rPr lang="lt-LT" sz="18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MOKYMOSI </a:t>
            </a:r>
            <a:r>
              <a:rPr lang="lt-LT" sz="18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SEKMĖ</a:t>
            </a:r>
          </a:p>
          <a:p>
            <a:pPr marL="38100" indent="0">
              <a:spcBef>
                <a:spcPts val="0"/>
              </a:spcBef>
              <a:buClr>
                <a:srgbClr val="0091EA"/>
              </a:buClr>
              <a:buNone/>
            </a:pPr>
            <a:endParaRPr lang="lt-LT" dirty="0" smtClean="0">
              <a:solidFill>
                <a:schemeClr val="tx2">
                  <a:lumMod val="50000"/>
                </a:schemeClr>
              </a:solidFill>
              <a:latin typeface="Roboto Slab"/>
              <a:ea typeface="Roboto Slab"/>
              <a:cs typeface="Roboto Slab"/>
            </a:endParaRPr>
          </a:p>
          <a:p>
            <a:pPr indent="-419100">
              <a:spcBef>
                <a:spcPts val="0"/>
              </a:spcBef>
              <a:buClr>
                <a:srgbClr val="0091EA"/>
              </a:buClr>
            </a:pPr>
            <a:r>
              <a:rPr lang="lt-LT" sz="11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Psichologiškai ir fiziškai saugios aplinkos mokykloje kūrimas; </a:t>
            </a:r>
          </a:p>
          <a:p>
            <a:pPr indent="-419100">
              <a:spcBef>
                <a:spcPts val="0"/>
              </a:spcBef>
              <a:buClr>
                <a:srgbClr val="0091EA"/>
              </a:buClr>
            </a:pPr>
            <a:r>
              <a:rPr lang="lt-LT" sz="11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Rūpinimasis mokinių mokymosi sėkme; </a:t>
            </a:r>
          </a:p>
          <a:p>
            <a:pPr indent="-419100">
              <a:spcBef>
                <a:spcPts val="0"/>
              </a:spcBef>
              <a:buClr>
                <a:srgbClr val="0091EA"/>
              </a:buClr>
            </a:pPr>
            <a:r>
              <a:rPr lang="lt-LT" sz="11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Mokyklą vengiančių lankyti mokinių menkos motyvacijos, nesėkmingo mokymosi priežastčių nagrinėjimas;</a:t>
            </a:r>
          </a:p>
          <a:p>
            <a:pPr indent="-419100">
              <a:spcBef>
                <a:spcPts val="0"/>
              </a:spcBef>
              <a:buClr>
                <a:srgbClr val="0091EA"/>
              </a:buClr>
            </a:pPr>
            <a:r>
              <a:rPr lang="lt-LT" sz="11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Rekomendacijų tėvams ir mokytojams teikimas.</a:t>
            </a:r>
          </a:p>
          <a:p>
            <a:pPr indent="-419100">
              <a:spcBef>
                <a:spcPts val="0"/>
              </a:spcBef>
              <a:buClr>
                <a:srgbClr val="0091EA"/>
              </a:buClr>
            </a:pPr>
            <a:endParaRPr lang="lt-LT" sz="1200" dirty="0">
              <a:solidFill>
                <a:schemeClr val="tx2">
                  <a:lumMod val="50000"/>
                </a:schemeClr>
              </a:solidFill>
              <a:latin typeface="Roboto Slab"/>
              <a:ea typeface="Roboto Slab"/>
              <a:cs typeface="Roboto Slab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3086947" y="1715290"/>
            <a:ext cx="2906268" cy="4880343"/>
          </a:xfrm>
        </p:spPr>
        <p:txBody>
          <a:bodyPr/>
          <a:lstStyle/>
          <a:p>
            <a:pPr marL="38100" indent="0" algn="ctr">
              <a:spcBef>
                <a:spcPts val="0"/>
              </a:spcBef>
              <a:buClr>
                <a:srgbClr val="0091EA"/>
              </a:buClr>
              <a:buNone/>
            </a:pPr>
            <a:r>
              <a:rPr lang="lt-LT" sz="18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PAGALBA</a:t>
            </a:r>
          </a:p>
          <a:p>
            <a:pPr marL="38100" indent="0" algn="ctr">
              <a:spcBef>
                <a:spcPts val="0"/>
              </a:spcBef>
              <a:buClr>
                <a:srgbClr val="0091EA"/>
              </a:buClr>
              <a:buNone/>
            </a:pPr>
            <a:endParaRPr lang="lt-LT" dirty="0">
              <a:solidFill>
                <a:schemeClr val="tx2">
                  <a:lumMod val="50000"/>
                </a:schemeClr>
              </a:solidFill>
              <a:latin typeface="Roboto Slab"/>
              <a:ea typeface="Roboto Slab"/>
              <a:cs typeface="Roboto Slab"/>
            </a:endParaRPr>
          </a:p>
          <a:p>
            <a:pPr indent="-419100">
              <a:spcBef>
                <a:spcPts val="0"/>
              </a:spcBef>
              <a:buClr>
                <a:srgbClr val="0091EA"/>
              </a:buClr>
            </a:pPr>
            <a:r>
              <a:rPr lang="lt-LT" sz="11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Pagalba sprendžiant mokinių tarpusavio santykių, pedagogų ir mokinių santykių problemas, būdų pedagogams šiems santykiams gerinti siūlymas; </a:t>
            </a:r>
          </a:p>
          <a:p>
            <a:pPr indent="-419100">
              <a:spcBef>
                <a:spcPts val="0"/>
              </a:spcBef>
              <a:buClr>
                <a:srgbClr val="0091EA"/>
              </a:buClr>
            </a:pPr>
            <a:r>
              <a:rPr lang="lt-LT" sz="11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Vaikų elgesio taisyklių pažeidimų mokykloje, smurto, patyčių, žalingų įpročių, teisėtvarkos pažeidimų atvejų analizė, šių problemų sprendimo būdų paieška; </a:t>
            </a:r>
          </a:p>
          <a:p>
            <a:pPr indent="-419100">
              <a:spcBef>
                <a:spcPts val="0"/>
              </a:spcBef>
              <a:buClr>
                <a:srgbClr val="0091EA"/>
              </a:buClr>
            </a:pPr>
            <a:r>
              <a:rPr lang="lt-LT" sz="11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Vaikui paskirtos minimalios ar vidutinės priežiūros priemonės vykdymo analizė; </a:t>
            </a:r>
          </a:p>
          <a:p>
            <a:pPr indent="-419100">
              <a:spcBef>
                <a:spcPts val="0"/>
              </a:spcBef>
              <a:buClr>
                <a:srgbClr val="0091EA"/>
              </a:buClr>
            </a:pPr>
            <a:r>
              <a:rPr lang="lt-LT" sz="11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Psichologinės pagalbos teikimas mokyklos bendruomenės nariams, atsitikus netikėtam skaudžiam įvykiui.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>
          <a:xfrm>
            <a:off x="6121961" y="1715290"/>
            <a:ext cx="2831123" cy="4852610"/>
          </a:xfrm>
        </p:spPr>
        <p:txBody>
          <a:bodyPr/>
          <a:lstStyle/>
          <a:p>
            <a:pPr marL="38100" indent="0">
              <a:spcBef>
                <a:spcPts val="0"/>
              </a:spcBef>
              <a:buClr>
                <a:srgbClr val="0091EA"/>
              </a:buClr>
              <a:buNone/>
            </a:pPr>
            <a:r>
              <a:rPr lang="lt-LT" sz="18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BENDRADARBIAVIMAS</a:t>
            </a:r>
          </a:p>
          <a:p>
            <a:pPr marL="38100" indent="0">
              <a:spcBef>
                <a:spcPts val="0"/>
              </a:spcBef>
              <a:buClr>
                <a:srgbClr val="0091EA"/>
              </a:buClr>
              <a:buNone/>
            </a:pPr>
            <a:endParaRPr lang="lt-LT" sz="1800" dirty="0">
              <a:solidFill>
                <a:schemeClr val="tx2">
                  <a:lumMod val="50000"/>
                </a:schemeClr>
              </a:solidFill>
              <a:latin typeface="Roboto Slab"/>
              <a:ea typeface="Roboto Slab"/>
              <a:cs typeface="Roboto Slab"/>
            </a:endParaRPr>
          </a:p>
          <a:p>
            <a:pPr indent="-419100">
              <a:spcBef>
                <a:spcPts val="0"/>
              </a:spcBef>
              <a:buClr>
                <a:srgbClr val="0091EA"/>
              </a:buClr>
            </a:pPr>
            <a:r>
              <a:rPr lang="lt-LT" sz="11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Prevencijos, sveikatos stiprinimo programų </a:t>
            </a:r>
            <a:r>
              <a:rPr lang="lt-LT" sz="11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organizavimas ir įgyvendinimą </a:t>
            </a:r>
            <a:r>
              <a:rPr lang="lt-LT" sz="11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mokykloje; </a:t>
            </a:r>
          </a:p>
          <a:p>
            <a:pPr indent="-419100">
              <a:spcBef>
                <a:spcPts val="0"/>
              </a:spcBef>
              <a:buClr>
                <a:srgbClr val="0091EA"/>
              </a:buClr>
            </a:pPr>
            <a:r>
              <a:rPr lang="lt-LT" sz="11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Specialiųjų </a:t>
            </a:r>
            <a:r>
              <a:rPr lang="lt-LT" sz="11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mokinių ugdymosi poreikių vertinimas, siūlymų ir rekomendacijų tėvams, mokytojams, mokyklos administracijai teikimas </a:t>
            </a:r>
          </a:p>
          <a:p>
            <a:pPr indent="-419100">
              <a:spcBef>
                <a:spcPts val="0"/>
              </a:spcBef>
              <a:buClr>
                <a:srgbClr val="0091EA"/>
              </a:buClr>
            </a:pPr>
            <a:r>
              <a:rPr lang="lt-LT" sz="11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Informacijos tėvams ir kitiems mokyklos bendruomenės nariams apie švietimo pagalbos teikimo galimybes mokykloje ir už jos ribų teikimas.</a:t>
            </a:r>
          </a:p>
          <a:p>
            <a:pPr marL="101600" indent="0">
              <a:buNone/>
            </a:pPr>
            <a:endParaRPr lang="lt-LT" sz="1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grpSp>
        <p:nvGrpSpPr>
          <p:cNvPr id="7" name="Shape 328"/>
          <p:cNvGrpSpPr/>
          <p:nvPr/>
        </p:nvGrpSpPr>
        <p:grpSpPr>
          <a:xfrm>
            <a:off x="1423575" y="1374547"/>
            <a:ext cx="345971" cy="325505"/>
            <a:chOff x="5972700" y="2330200"/>
            <a:chExt cx="411625" cy="387275"/>
          </a:xfrm>
        </p:grpSpPr>
        <p:sp>
          <p:nvSpPr>
            <p:cNvPr id="8" name="Shape 329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0091E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91EA"/>
                </a:solidFill>
              </a:endParaRPr>
            </a:p>
          </p:txBody>
        </p:sp>
        <p:sp>
          <p:nvSpPr>
            <p:cNvPr id="9" name="Shape 330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0091E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91EA"/>
                </a:solidFill>
              </a:endParaRPr>
            </a:p>
          </p:txBody>
        </p:sp>
      </p:grpSp>
      <p:grpSp>
        <p:nvGrpSpPr>
          <p:cNvPr id="10" name="Shape 296"/>
          <p:cNvGrpSpPr/>
          <p:nvPr/>
        </p:nvGrpSpPr>
        <p:grpSpPr>
          <a:xfrm>
            <a:off x="5473628" y="717553"/>
            <a:ext cx="435022" cy="323445"/>
            <a:chOff x="5247525" y="3007275"/>
            <a:chExt cx="517575" cy="384825"/>
          </a:xfrm>
        </p:grpSpPr>
        <p:sp>
          <p:nvSpPr>
            <p:cNvPr id="11" name="Shape 297"/>
            <p:cNvSpPr/>
            <p:nvPr/>
          </p:nvSpPr>
          <p:spPr>
            <a:xfrm>
              <a:off x="5247525" y="3007275"/>
              <a:ext cx="348900" cy="348900"/>
            </a:xfrm>
            <a:custGeom>
              <a:avLst/>
              <a:gdLst/>
              <a:ahLst/>
              <a:cxnLst/>
              <a:rect l="0" t="0" r="0" b="0"/>
              <a:pathLst>
                <a:path w="13956" h="13956" fill="none" extrusionOk="0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w="12175" cap="rnd" cmpd="sng">
              <a:solidFill>
                <a:srgbClr val="0091E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91EA"/>
                </a:solidFill>
              </a:endParaRPr>
            </a:p>
          </p:txBody>
        </p:sp>
        <p:sp>
          <p:nvSpPr>
            <p:cNvPr id="12" name="Shape 298"/>
            <p:cNvSpPr/>
            <p:nvPr/>
          </p:nvSpPr>
          <p:spPr>
            <a:xfrm>
              <a:off x="5566575" y="3193575"/>
              <a:ext cx="198525" cy="198525"/>
            </a:xfrm>
            <a:custGeom>
              <a:avLst/>
              <a:gdLst/>
              <a:ahLst/>
              <a:cxnLst/>
              <a:rect l="0" t="0" r="0" b="0"/>
              <a:pathLst>
                <a:path w="7941" h="7941" fill="none" extrusionOk="0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w="12175" cap="rnd" cmpd="sng">
              <a:solidFill>
                <a:srgbClr val="0091E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91EA"/>
                </a:solidFill>
              </a:endParaRPr>
            </a:p>
          </p:txBody>
        </p:sp>
      </p:grpSp>
      <p:grpSp>
        <p:nvGrpSpPr>
          <p:cNvPr id="13" name="Shape 320"/>
          <p:cNvGrpSpPr/>
          <p:nvPr/>
        </p:nvGrpSpPr>
        <p:grpSpPr>
          <a:xfrm>
            <a:off x="4392364" y="1338600"/>
            <a:ext cx="359272" cy="376691"/>
            <a:chOff x="5961125" y="1623900"/>
            <a:chExt cx="427450" cy="448175"/>
          </a:xfrm>
        </p:grpSpPr>
        <p:sp>
          <p:nvSpPr>
            <p:cNvPr id="14" name="Shape 321"/>
            <p:cNvSpPr/>
            <p:nvPr/>
          </p:nvSpPr>
          <p:spPr>
            <a:xfrm>
              <a:off x="5961125" y="1678700"/>
              <a:ext cx="376925" cy="376925"/>
            </a:xfrm>
            <a:custGeom>
              <a:avLst/>
              <a:gdLst/>
              <a:ahLst/>
              <a:cxnLst/>
              <a:rect l="0" t="0" r="0" b="0"/>
              <a:pathLst>
                <a:path w="15077" h="15077" fill="none" extrusionOk="0">
                  <a:moveTo>
                    <a:pt x="11813" y="1340"/>
                  </a:moveTo>
                  <a:lnTo>
                    <a:pt x="11813" y="1340"/>
                  </a:lnTo>
                  <a:lnTo>
                    <a:pt x="11350" y="1024"/>
                  </a:lnTo>
                  <a:lnTo>
                    <a:pt x="10863" y="780"/>
                  </a:lnTo>
                  <a:lnTo>
                    <a:pt x="10351" y="537"/>
                  </a:lnTo>
                  <a:lnTo>
                    <a:pt x="9816" y="342"/>
                  </a:lnTo>
                  <a:lnTo>
                    <a:pt x="9280" y="196"/>
                  </a:lnTo>
                  <a:lnTo>
                    <a:pt x="8720" y="98"/>
                  </a:lnTo>
                  <a:lnTo>
                    <a:pt x="8135" y="25"/>
                  </a:lnTo>
                  <a:lnTo>
                    <a:pt x="7551" y="1"/>
                  </a:lnTo>
                  <a:lnTo>
                    <a:pt x="7551" y="1"/>
                  </a:lnTo>
                  <a:lnTo>
                    <a:pt x="7161" y="1"/>
                  </a:lnTo>
                  <a:lnTo>
                    <a:pt x="6771" y="50"/>
                  </a:lnTo>
                  <a:lnTo>
                    <a:pt x="6406" y="98"/>
                  </a:lnTo>
                  <a:lnTo>
                    <a:pt x="6041" y="147"/>
                  </a:lnTo>
                  <a:lnTo>
                    <a:pt x="5675" y="244"/>
                  </a:lnTo>
                  <a:lnTo>
                    <a:pt x="5310" y="342"/>
                  </a:lnTo>
                  <a:lnTo>
                    <a:pt x="4969" y="464"/>
                  </a:lnTo>
                  <a:lnTo>
                    <a:pt x="4628" y="585"/>
                  </a:lnTo>
                  <a:lnTo>
                    <a:pt x="4287" y="731"/>
                  </a:lnTo>
                  <a:lnTo>
                    <a:pt x="3970" y="902"/>
                  </a:lnTo>
                  <a:lnTo>
                    <a:pt x="3654" y="1097"/>
                  </a:lnTo>
                  <a:lnTo>
                    <a:pt x="3337" y="1292"/>
                  </a:lnTo>
                  <a:lnTo>
                    <a:pt x="3045" y="1486"/>
                  </a:lnTo>
                  <a:lnTo>
                    <a:pt x="2753" y="1730"/>
                  </a:lnTo>
                  <a:lnTo>
                    <a:pt x="2485" y="1949"/>
                  </a:lnTo>
                  <a:lnTo>
                    <a:pt x="2217" y="2217"/>
                  </a:lnTo>
                  <a:lnTo>
                    <a:pt x="1973" y="2461"/>
                  </a:lnTo>
                  <a:lnTo>
                    <a:pt x="1730" y="2753"/>
                  </a:lnTo>
                  <a:lnTo>
                    <a:pt x="1510" y="3021"/>
                  </a:lnTo>
                  <a:lnTo>
                    <a:pt x="1291" y="3313"/>
                  </a:lnTo>
                  <a:lnTo>
                    <a:pt x="1096" y="3630"/>
                  </a:lnTo>
                  <a:lnTo>
                    <a:pt x="926" y="3946"/>
                  </a:lnTo>
                  <a:lnTo>
                    <a:pt x="755" y="4263"/>
                  </a:lnTo>
                  <a:lnTo>
                    <a:pt x="609" y="4604"/>
                  </a:lnTo>
                  <a:lnTo>
                    <a:pt x="463" y="4945"/>
                  </a:lnTo>
                  <a:lnTo>
                    <a:pt x="341" y="5286"/>
                  </a:lnTo>
                  <a:lnTo>
                    <a:pt x="244" y="5651"/>
                  </a:lnTo>
                  <a:lnTo>
                    <a:pt x="171" y="6016"/>
                  </a:lnTo>
                  <a:lnTo>
                    <a:pt x="98" y="6382"/>
                  </a:lnTo>
                  <a:lnTo>
                    <a:pt x="49" y="6771"/>
                  </a:lnTo>
                  <a:lnTo>
                    <a:pt x="25" y="7137"/>
                  </a:lnTo>
                  <a:lnTo>
                    <a:pt x="0" y="7526"/>
                  </a:lnTo>
                  <a:lnTo>
                    <a:pt x="0" y="7526"/>
                  </a:lnTo>
                  <a:lnTo>
                    <a:pt x="25" y="7916"/>
                  </a:lnTo>
                  <a:lnTo>
                    <a:pt x="49" y="8306"/>
                  </a:lnTo>
                  <a:lnTo>
                    <a:pt x="98" y="8671"/>
                  </a:lnTo>
                  <a:lnTo>
                    <a:pt x="171" y="9061"/>
                  </a:lnTo>
                  <a:lnTo>
                    <a:pt x="244" y="9426"/>
                  </a:lnTo>
                  <a:lnTo>
                    <a:pt x="341" y="9767"/>
                  </a:lnTo>
                  <a:lnTo>
                    <a:pt x="463" y="10132"/>
                  </a:lnTo>
                  <a:lnTo>
                    <a:pt x="609" y="10473"/>
                  </a:lnTo>
                  <a:lnTo>
                    <a:pt x="755" y="10790"/>
                  </a:lnTo>
                  <a:lnTo>
                    <a:pt x="926" y="11131"/>
                  </a:lnTo>
                  <a:lnTo>
                    <a:pt x="1096" y="11448"/>
                  </a:lnTo>
                  <a:lnTo>
                    <a:pt x="1291" y="11740"/>
                  </a:lnTo>
                  <a:lnTo>
                    <a:pt x="1510" y="12032"/>
                  </a:lnTo>
                  <a:lnTo>
                    <a:pt x="1730" y="12324"/>
                  </a:lnTo>
                  <a:lnTo>
                    <a:pt x="1973" y="12592"/>
                  </a:lnTo>
                  <a:lnTo>
                    <a:pt x="2217" y="12860"/>
                  </a:lnTo>
                  <a:lnTo>
                    <a:pt x="2485" y="13104"/>
                  </a:lnTo>
                  <a:lnTo>
                    <a:pt x="2753" y="13347"/>
                  </a:lnTo>
                  <a:lnTo>
                    <a:pt x="3045" y="13567"/>
                  </a:lnTo>
                  <a:lnTo>
                    <a:pt x="3337" y="13786"/>
                  </a:lnTo>
                  <a:lnTo>
                    <a:pt x="3654" y="13981"/>
                  </a:lnTo>
                  <a:lnTo>
                    <a:pt x="3970" y="14151"/>
                  </a:lnTo>
                  <a:lnTo>
                    <a:pt x="4287" y="14322"/>
                  </a:lnTo>
                  <a:lnTo>
                    <a:pt x="4628" y="14468"/>
                  </a:lnTo>
                  <a:lnTo>
                    <a:pt x="4969" y="14614"/>
                  </a:lnTo>
                  <a:lnTo>
                    <a:pt x="5310" y="14736"/>
                  </a:lnTo>
                  <a:lnTo>
                    <a:pt x="5675" y="14833"/>
                  </a:lnTo>
                  <a:lnTo>
                    <a:pt x="6041" y="14906"/>
                  </a:lnTo>
                  <a:lnTo>
                    <a:pt x="6406" y="14979"/>
                  </a:lnTo>
                  <a:lnTo>
                    <a:pt x="6771" y="15028"/>
                  </a:lnTo>
                  <a:lnTo>
                    <a:pt x="7161" y="15052"/>
                  </a:lnTo>
                  <a:lnTo>
                    <a:pt x="7551" y="15077"/>
                  </a:lnTo>
                  <a:lnTo>
                    <a:pt x="7551" y="15077"/>
                  </a:lnTo>
                  <a:lnTo>
                    <a:pt x="7940" y="15052"/>
                  </a:lnTo>
                  <a:lnTo>
                    <a:pt x="8306" y="15028"/>
                  </a:lnTo>
                  <a:lnTo>
                    <a:pt x="8695" y="14979"/>
                  </a:lnTo>
                  <a:lnTo>
                    <a:pt x="9061" y="14906"/>
                  </a:lnTo>
                  <a:lnTo>
                    <a:pt x="9426" y="14833"/>
                  </a:lnTo>
                  <a:lnTo>
                    <a:pt x="9791" y="14736"/>
                  </a:lnTo>
                  <a:lnTo>
                    <a:pt x="10132" y="14614"/>
                  </a:lnTo>
                  <a:lnTo>
                    <a:pt x="10473" y="14468"/>
                  </a:lnTo>
                  <a:lnTo>
                    <a:pt x="10814" y="14322"/>
                  </a:lnTo>
                  <a:lnTo>
                    <a:pt x="11131" y="14151"/>
                  </a:lnTo>
                  <a:lnTo>
                    <a:pt x="11447" y="13981"/>
                  </a:lnTo>
                  <a:lnTo>
                    <a:pt x="11764" y="13786"/>
                  </a:lnTo>
                  <a:lnTo>
                    <a:pt x="12056" y="13567"/>
                  </a:lnTo>
                  <a:lnTo>
                    <a:pt x="12348" y="13347"/>
                  </a:lnTo>
                  <a:lnTo>
                    <a:pt x="12616" y="13104"/>
                  </a:lnTo>
                  <a:lnTo>
                    <a:pt x="12884" y="12860"/>
                  </a:lnTo>
                  <a:lnTo>
                    <a:pt x="13128" y="12592"/>
                  </a:lnTo>
                  <a:lnTo>
                    <a:pt x="13371" y="12324"/>
                  </a:lnTo>
                  <a:lnTo>
                    <a:pt x="13591" y="12032"/>
                  </a:lnTo>
                  <a:lnTo>
                    <a:pt x="13785" y="11740"/>
                  </a:lnTo>
                  <a:lnTo>
                    <a:pt x="13980" y="11448"/>
                  </a:lnTo>
                  <a:lnTo>
                    <a:pt x="14175" y="11131"/>
                  </a:lnTo>
                  <a:lnTo>
                    <a:pt x="14346" y="10790"/>
                  </a:lnTo>
                  <a:lnTo>
                    <a:pt x="14492" y="10473"/>
                  </a:lnTo>
                  <a:lnTo>
                    <a:pt x="14613" y="10132"/>
                  </a:lnTo>
                  <a:lnTo>
                    <a:pt x="14735" y="9767"/>
                  </a:lnTo>
                  <a:lnTo>
                    <a:pt x="14857" y="9426"/>
                  </a:lnTo>
                  <a:lnTo>
                    <a:pt x="14930" y="9061"/>
                  </a:lnTo>
                  <a:lnTo>
                    <a:pt x="15003" y="8671"/>
                  </a:lnTo>
                  <a:lnTo>
                    <a:pt x="15052" y="8306"/>
                  </a:lnTo>
                  <a:lnTo>
                    <a:pt x="15076" y="7916"/>
                  </a:lnTo>
                  <a:lnTo>
                    <a:pt x="15076" y="7526"/>
                  </a:lnTo>
                  <a:lnTo>
                    <a:pt x="15076" y="7526"/>
                  </a:lnTo>
                  <a:lnTo>
                    <a:pt x="15052" y="6918"/>
                  </a:lnTo>
                  <a:lnTo>
                    <a:pt x="14979" y="6309"/>
                  </a:lnTo>
                  <a:lnTo>
                    <a:pt x="14857" y="5724"/>
                  </a:lnTo>
                  <a:lnTo>
                    <a:pt x="14687" y="5164"/>
                  </a:lnTo>
                  <a:lnTo>
                    <a:pt x="14492" y="4604"/>
                  </a:lnTo>
                  <a:lnTo>
                    <a:pt x="14248" y="4068"/>
                  </a:lnTo>
                  <a:lnTo>
                    <a:pt x="13956" y="3581"/>
                  </a:lnTo>
                  <a:lnTo>
                    <a:pt x="13615" y="3094"/>
                  </a:lnTo>
                </a:path>
              </a:pathLst>
            </a:custGeom>
            <a:noFill/>
            <a:ln w="12175" cap="rnd" cmpd="sng">
              <a:solidFill>
                <a:srgbClr val="0091E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91EA"/>
                </a:solidFill>
              </a:endParaRPr>
            </a:p>
          </p:txBody>
        </p:sp>
        <p:sp>
          <p:nvSpPr>
            <p:cNvPr id="15" name="Shape 322"/>
            <p:cNvSpPr/>
            <p:nvPr/>
          </p:nvSpPr>
          <p:spPr>
            <a:xfrm>
              <a:off x="6009825" y="1727425"/>
              <a:ext cx="279500" cy="279500"/>
            </a:xfrm>
            <a:custGeom>
              <a:avLst/>
              <a:gdLst/>
              <a:ahLst/>
              <a:cxnLst/>
              <a:rect l="0" t="0" r="0" b="0"/>
              <a:pathLst>
                <a:path w="11180" h="11180" fill="none" extrusionOk="0">
                  <a:moveTo>
                    <a:pt x="10181" y="2387"/>
                  </a:moveTo>
                  <a:lnTo>
                    <a:pt x="10181" y="2387"/>
                  </a:lnTo>
                  <a:lnTo>
                    <a:pt x="10400" y="2728"/>
                  </a:lnTo>
                  <a:lnTo>
                    <a:pt x="10595" y="3093"/>
                  </a:lnTo>
                  <a:lnTo>
                    <a:pt x="10766" y="3483"/>
                  </a:lnTo>
                  <a:lnTo>
                    <a:pt x="10912" y="3873"/>
                  </a:lnTo>
                  <a:lnTo>
                    <a:pt x="11034" y="4287"/>
                  </a:lnTo>
                  <a:lnTo>
                    <a:pt x="11107" y="4701"/>
                  </a:lnTo>
                  <a:lnTo>
                    <a:pt x="11180" y="5139"/>
                  </a:lnTo>
                  <a:lnTo>
                    <a:pt x="11180" y="5577"/>
                  </a:lnTo>
                  <a:lnTo>
                    <a:pt x="11180" y="5577"/>
                  </a:lnTo>
                  <a:lnTo>
                    <a:pt x="11155" y="6162"/>
                  </a:lnTo>
                  <a:lnTo>
                    <a:pt x="11082" y="6722"/>
                  </a:lnTo>
                  <a:lnTo>
                    <a:pt x="10936" y="7234"/>
                  </a:lnTo>
                  <a:lnTo>
                    <a:pt x="10741" y="7769"/>
                  </a:lnTo>
                  <a:lnTo>
                    <a:pt x="10522" y="8257"/>
                  </a:lnTo>
                  <a:lnTo>
                    <a:pt x="10230" y="8695"/>
                  </a:lnTo>
                  <a:lnTo>
                    <a:pt x="9913" y="9133"/>
                  </a:lnTo>
                  <a:lnTo>
                    <a:pt x="9548" y="9523"/>
                  </a:lnTo>
                  <a:lnTo>
                    <a:pt x="9158" y="9888"/>
                  </a:lnTo>
                  <a:lnTo>
                    <a:pt x="8720" y="10205"/>
                  </a:lnTo>
                  <a:lnTo>
                    <a:pt x="8257" y="10497"/>
                  </a:lnTo>
                  <a:lnTo>
                    <a:pt x="7770" y="10741"/>
                  </a:lnTo>
                  <a:lnTo>
                    <a:pt x="7259" y="10911"/>
                  </a:lnTo>
                  <a:lnTo>
                    <a:pt x="6723" y="11057"/>
                  </a:lnTo>
                  <a:lnTo>
                    <a:pt x="6163" y="11155"/>
                  </a:lnTo>
                  <a:lnTo>
                    <a:pt x="5603" y="11179"/>
                  </a:lnTo>
                  <a:lnTo>
                    <a:pt x="5603" y="11179"/>
                  </a:lnTo>
                  <a:lnTo>
                    <a:pt x="5018" y="11155"/>
                  </a:lnTo>
                  <a:lnTo>
                    <a:pt x="4482" y="11057"/>
                  </a:lnTo>
                  <a:lnTo>
                    <a:pt x="3946" y="10911"/>
                  </a:lnTo>
                  <a:lnTo>
                    <a:pt x="3435" y="10741"/>
                  </a:lnTo>
                  <a:lnTo>
                    <a:pt x="2948" y="10497"/>
                  </a:lnTo>
                  <a:lnTo>
                    <a:pt x="2485" y="10205"/>
                  </a:lnTo>
                  <a:lnTo>
                    <a:pt x="2047" y="9888"/>
                  </a:lnTo>
                  <a:lnTo>
                    <a:pt x="1657" y="9523"/>
                  </a:lnTo>
                  <a:lnTo>
                    <a:pt x="1292" y="9133"/>
                  </a:lnTo>
                  <a:lnTo>
                    <a:pt x="975" y="8695"/>
                  </a:lnTo>
                  <a:lnTo>
                    <a:pt x="683" y="8257"/>
                  </a:lnTo>
                  <a:lnTo>
                    <a:pt x="464" y="7769"/>
                  </a:lnTo>
                  <a:lnTo>
                    <a:pt x="269" y="7234"/>
                  </a:lnTo>
                  <a:lnTo>
                    <a:pt x="123" y="6722"/>
                  </a:lnTo>
                  <a:lnTo>
                    <a:pt x="50" y="6162"/>
                  </a:lnTo>
                  <a:lnTo>
                    <a:pt x="1" y="5577"/>
                  </a:lnTo>
                  <a:lnTo>
                    <a:pt x="1" y="5577"/>
                  </a:lnTo>
                  <a:lnTo>
                    <a:pt x="50" y="5017"/>
                  </a:lnTo>
                  <a:lnTo>
                    <a:pt x="123" y="4457"/>
                  </a:lnTo>
                  <a:lnTo>
                    <a:pt x="269" y="3921"/>
                  </a:lnTo>
                  <a:lnTo>
                    <a:pt x="464" y="3410"/>
                  </a:lnTo>
                  <a:lnTo>
                    <a:pt x="683" y="2923"/>
                  </a:lnTo>
                  <a:lnTo>
                    <a:pt x="975" y="2460"/>
                  </a:lnTo>
                  <a:lnTo>
                    <a:pt x="1292" y="2046"/>
                  </a:lnTo>
                  <a:lnTo>
                    <a:pt x="1657" y="1632"/>
                  </a:lnTo>
                  <a:lnTo>
                    <a:pt x="2047" y="1267"/>
                  </a:lnTo>
                  <a:lnTo>
                    <a:pt x="2485" y="950"/>
                  </a:lnTo>
                  <a:lnTo>
                    <a:pt x="2948" y="682"/>
                  </a:lnTo>
                  <a:lnTo>
                    <a:pt x="3435" y="439"/>
                  </a:lnTo>
                  <a:lnTo>
                    <a:pt x="3946" y="244"/>
                  </a:lnTo>
                  <a:lnTo>
                    <a:pt x="4482" y="122"/>
                  </a:lnTo>
                  <a:lnTo>
                    <a:pt x="5018" y="25"/>
                  </a:lnTo>
                  <a:lnTo>
                    <a:pt x="5603" y="0"/>
                  </a:lnTo>
                  <a:lnTo>
                    <a:pt x="5603" y="0"/>
                  </a:lnTo>
                  <a:lnTo>
                    <a:pt x="6041" y="25"/>
                  </a:lnTo>
                  <a:lnTo>
                    <a:pt x="6479" y="73"/>
                  </a:lnTo>
                  <a:lnTo>
                    <a:pt x="6893" y="146"/>
                  </a:lnTo>
                  <a:lnTo>
                    <a:pt x="7307" y="268"/>
                  </a:lnTo>
                  <a:lnTo>
                    <a:pt x="7697" y="414"/>
                  </a:lnTo>
                  <a:lnTo>
                    <a:pt x="8087" y="585"/>
                  </a:lnTo>
                  <a:lnTo>
                    <a:pt x="8452" y="780"/>
                  </a:lnTo>
                  <a:lnTo>
                    <a:pt x="8793" y="999"/>
                  </a:lnTo>
                </a:path>
              </a:pathLst>
            </a:custGeom>
            <a:noFill/>
            <a:ln w="12175" cap="rnd" cmpd="sng">
              <a:solidFill>
                <a:srgbClr val="0091E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91EA"/>
                </a:solidFill>
              </a:endParaRPr>
            </a:p>
          </p:txBody>
        </p:sp>
        <p:sp>
          <p:nvSpPr>
            <p:cNvPr id="16" name="Shape 323"/>
            <p:cNvSpPr/>
            <p:nvPr/>
          </p:nvSpPr>
          <p:spPr>
            <a:xfrm>
              <a:off x="6107250" y="1824850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3362" y="1388"/>
                  </a:moveTo>
                  <a:lnTo>
                    <a:pt x="3362" y="1388"/>
                  </a:lnTo>
                  <a:lnTo>
                    <a:pt x="3386" y="1680"/>
                  </a:lnTo>
                  <a:lnTo>
                    <a:pt x="3386" y="1680"/>
                  </a:lnTo>
                  <a:lnTo>
                    <a:pt x="3386" y="1851"/>
                  </a:lnTo>
                  <a:lnTo>
                    <a:pt x="3362" y="2021"/>
                  </a:lnTo>
                  <a:lnTo>
                    <a:pt x="3313" y="2192"/>
                  </a:lnTo>
                  <a:lnTo>
                    <a:pt x="3264" y="2338"/>
                  </a:lnTo>
                  <a:lnTo>
                    <a:pt x="3191" y="2484"/>
                  </a:lnTo>
                  <a:lnTo>
                    <a:pt x="3118" y="2630"/>
                  </a:lnTo>
                  <a:lnTo>
                    <a:pt x="3021" y="2776"/>
                  </a:lnTo>
                  <a:lnTo>
                    <a:pt x="2899" y="2898"/>
                  </a:lnTo>
                  <a:lnTo>
                    <a:pt x="2777" y="2996"/>
                  </a:lnTo>
                  <a:lnTo>
                    <a:pt x="2655" y="3093"/>
                  </a:lnTo>
                  <a:lnTo>
                    <a:pt x="2509" y="3191"/>
                  </a:lnTo>
                  <a:lnTo>
                    <a:pt x="2363" y="3239"/>
                  </a:lnTo>
                  <a:lnTo>
                    <a:pt x="2217" y="3312"/>
                  </a:lnTo>
                  <a:lnTo>
                    <a:pt x="2046" y="3337"/>
                  </a:lnTo>
                  <a:lnTo>
                    <a:pt x="1876" y="3385"/>
                  </a:lnTo>
                  <a:lnTo>
                    <a:pt x="1706" y="3385"/>
                  </a:lnTo>
                  <a:lnTo>
                    <a:pt x="1706" y="3385"/>
                  </a:lnTo>
                  <a:lnTo>
                    <a:pt x="1535" y="3385"/>
                  </a:lnTo>
                  <a:lnTo>
                    <a:pt x="1365" y="3337"/>
                  </a:lnTo>
                  <a:lnTo>
                    <a:pt x="1194" y="3312"/>
                  </a:lnTo>
                  <a:lnTo>
                    <a:pt x="1048" y="3239"/>
                  </a:lnTo>
                  <a:lnTo>
                    <a:pt x="902" y="3191"/>
                  </a:lnTo>
                  <a:lnTo>
                    <a:pt x="756" y="3093"/>
                  </a:lnTo>
                  <a:lnTo>
                    <a:pt x="634" y="2996"/>
                  </a:lnTo>
                  <a:lnTo>
                    <a:pt x="512" y="2898"/>
                  </a:lnTo>
                  <a:lnTo>
                    <a:pt x="390" y="2776"/>
                  </a:lnTo>
                  <a:lnTo>
                    <a:pt x="293" y="2630"/>
                  </a:lnTo>
                  <a:lnTo>
                    <a:pt x="220" y="2484"/>
                  </a:lnTo>
                  <a:lnTo>
                    <a:pt x="147" y="2338"/>
                  </a:lnTo>
                  <a:lnTo>
                    <a:pt x="74" y="2192"/>
                  </a:lnTo>
                  <a:lnTo>
                    <a:pt x="49" y="2021"/>
                  </a:lnTo>
                  <a:lnTo>
                    <a:pt x="25" y="1851"/>
                  </a:lnTo>
                  <a:lnTo>
                    <a:pt x="1" y="1680"/>
                  </a:lnTo>
                  <a:lnTo>
                    <a:pt x="1" y="1680"/>
                  </a:lnTo>
                  <a:lnTo>
                    <a:pt x="25" y="1510"/>
                  </a:lnTo>
                  <a:lnTo>
                    <a:pt x="49" y="1340"/>
                  </a:lnTo>
                  <a:lnTo>
                    <a:pt x="74" y="1193"/>
                  </a:lnTo>
                  <a:lnTo>
                    <a:pt x="147" y="1023"/>
                  </a:lnTo>
                  <a:lnTo>
                    <a:pt x="220" y="877"/>
                  </a:lnTo>
                  <a:lnTo>
                    <a:pt x="293" y="731"/>
                  </a:lnTo>
                  <a:lnTo>
                    <a:pt x="390" y="609"/>
                  </a:lnTo>
                  <a:lnTo>
                    <a:pt x="512" y="487"/>
                  </a:lnTo>
                  <a:lnTo>
                    <a:pt x="634" y="390"/>
                  </a:lnTo>
                  <a:lnTo>
                    <a:pt x="756" y="292"/>
                  </a:lnTo>
                  <a:lnTo>
                    <a:pt x="902" y="195"/>
                  </a:lnTo>
                  <a:lnTo>
                    <a:pt x="1048" y="122"/>
                  </a:lnTo>
                  <a:lnTo>
                    <a:pt x="1194" y="73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998" y="24"/>
                  </a:lnTo>
                </a:path>
              </a:pathLst>
            </a:custGeom>
            <a:noFill/>
            <a:ln w="12175" cap="rnd" cmpd="sng">
              <a:solidFill>
                <a:srgbClr val="0091E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91EA"/>
                </a:solidFill>
              </a:endParaRPr>
            </a:p>
          </p:txBody>
        </p:sp>
        <p:sp>
          <p:nvSpPr>
            <p:cNvPr id="17" name="Shape 324"/>
            <p:cNvSpPr/>
            <p:nvPr/>
          </p:nvSpPr>
          <p:spPr>
            <a:xfrm>
              <a:off x="6058550" y="1776125"/>
              <a:ext cx="182075" cy="182075"/>
            </a:xfrm>
            <a:custGeom>
              <a:avLst/>
              <a:gdLst/>
              <a:ahLst/>
              <a:cxnLst/>
              <a:rect l="0" t="0" r="0" b="0"/>
              <a:pathLst>
                <a:path w="7283" h="7283" fill="none" extrusionOk="0">
                  <a:moveTo>
                    <a:pt x="5431" y="463"/>
                  </a:moveTo>
                  <a:lnTo>
                    <a:pt x="5431" y="463"/>
                  </a:lnTo>
                  <a:lnTo>
                    <a:pt x="5042" y="269"/>
                  </a:lnTo>
                  <a:lnTo>
                    <a:pt x="4823" y="195"/>
                  </a:lnTo>
                  <a:lnTo>
                    <a:pt x="4603" y="122"/>
                  </a:lnTo>
                  <a:lnTo>
                    <a:pt x="4360" y="74"/>
                  </a:lnTo>
                  <a:lnTo>
                    <a:pt x="4141" y="25"/>
                  </a:lnTo>
                  <a:lnTo>
                    <a:pt x="3897" y="1"/>
                  </a:lnTo>
                  <a:lnTo>
                    <a:pt x="3654" y="1"/>
                  </a:lnTo>
                  <a:lnTo>
                    <a:pt x="3654" y="1"/>
                  </a:lnTo>
                  <a:lnTo>
                    <a:pt x="3288" y="25"/>
                  </a:lnTo>
                  <a:lnTo>
                    <a:pt x="2923" y="74"/>
                  </a:lnTo>
                  <a:lnTo>
                    <a:pt x="2558" y="147"/>
                  </a:lnTo>
                  <a:lnTo>
                    <a:pt x="2241" y="293"/>
                  </a:lnTo>
                  <a:lnTo>
                    <a:pt x="1924" y="439"/>
                  </a:lnTo>
                  <a:lnTo>
                    <a:pt x="1608" y="609"/>
                  </a:lnTo>
                  <a:lnTo>
                    <a:pt x="1340" y="829"/>
                  </a:lnTo>
                  <a:lnTo>
                    <a:pt x="1072" y="1072"/>
                  </a:lnTo>
                  <a:lnTo>
                    <a:pt x="828" y="1316"/>
                  </a:lnTo>
                  <a:lnTo>
                    <a:pt x="633" y="1608"/>
                  </a:lnTo>
                  <a:lnTo>
                    <a:pt x="439" y="1900"/>
                  </a:lnTo>
                  <a:lnTo>
                    <a:pt x="293" y="2217"/>
                  </a:lnTo>
                  <a:lnTo>
                    <a:pt x="171" y="2558"/>
                  </a:lnTo>
                  <a:lnTo>
                    <a:pt x="73" y="2899"/>
                  </a:lnTo>
                  <a:lnTo>
                    <a:pt x="25" y="3264"/>
                  </a:lnTo>
                  <a:lnTo>
                    <a:pt x="0" y="3629"/>
                  </a:lnTo>
                  <a:lnTo>
                    <a:pt x="0" y="3629"/>
                  </a:lnTo>
                  <a:lnTo>
                    <a:pt x="25" y="4019"/>
                  </a:lnTo>
                  <a:lnTo>
                    <a:pt x="73" y="4360"/>
                  </a:lnTo>
                  <a:lnTo>
                    <a:pt x="171" y="4725"/>
                  </a:lnTo>
                  <a:lnTo>
                    <a:pt x="293" y="5066"/>
                  </a:lnTo>
                  <a:lnTo>
                    <a:pt x="439" y="5383"/>
                  </a:lnTo>
                  <a:lnTo>
                    <a:pt x="633" y="5675"/>
                  </a:lnTo>
                  <a:lnTo>
                    <a:pt x="828" y="5943"/>
                  </a:lnTo>
                  <a:lnTo>
                    <a:pt x="1072" y="6211"/>
                  </a:lnTo>
                  <a:lnTo>
                    <a:pt x="1340" y="6455"/>
                  </a:lnTo>
                  <a:lnTo>
                    <a:pt x="1608" y="6650"/>
                  </a:lnTo>
                  <a:lnTo>
                    <a:pt x="1924" y="6844"/>
                  </a:lnTo>
                  <a:lnTo>
                    <a:pt x="2241" y="6990"/>
                  </a:lnTo>
                  <a:lnTo>
                    <a:pt x="2558" y="7112"/>
                  </a:lnTo>
                  <a:lnTo>
                    <a:pt x="2923" y="7210"/>
                  </a:lnTo>
                  <a:lnTo>
                    <a:pt x="3288" y="7258"/>
                  </a:lnTo>
                  <a:lnTo>
                    <a:pt x="3654" y="7283"/>
                  </a:lnTo>
                  <a:lnTo>
                    <a:pt x="3654" y="7283"/>
                  </a:lnTo>
                  <a:lnTo>
                    <a:pt x="4019" y="7258"/>
                  </a:lnTo>
                  <a:lnTo>
                    <a:pt x="4384" y="7210"/>
                  </a:lnTo>
                  <a:lnTo>
                    <a:pt x="4725" y="7112"/>
                  </a:lnTo>
                  <a:lnTo>
                    <a:pt x="5066" y="6990"/>
                  </a:lnTo>
                  <a:lnTo>
                    <a:pt x="5383" y="6844"/>
                  </a:lnTo>
                  <a:lnTo>
                    <a:pt x="5675" y="6650"/>
                  </a:lnTo>
                  <a:lnTo>
                    <a:pt x="5967" y="6455"/>
                  </a:lnTo>
                  <a:lnTo>
                    <a:pt x="6235" y="6211"/>
                  </a:lnTo>
                  <a:lnTo>
                    <a:pt x="6454" y="5943"/>
                  </a:lnTo>
                  <a:lnTo>
                    <a:pt x="6674" y="5675"/>
                  </a:lnTo>
                  <a:lnTo>
                    <a:pt x="6844" y="5383"/>
                  </a:lnTo>
                  <a:lnTo>
                    <a:pt x="7014" y="5066"/>
                  </a:lnTo>
                  <a:lnTo>
                    <a:pt x="7136" y="4725"/>
                  </a:lnTo>
                  <a:lnTo>
                    <a:pt x="7209" y="4360"/>
                  </a:lnTo>
                  <a:lnTo>
                    <a:pt x="7282" y="4019"/>
                  </a:lnTo>
                  <a:lnTo>
                    <a:pt x="7282" y="3629"/>
                  </a:lnTo>
                  <a:lnTo>
                    <a:pt x="7282" y="3629"/>
                  </a:lnTo>
                  <a:lnTo>
                    <a:pt x="7282" y="3386"/>
                  </a:lnTo>
                  <a:lnTo>
                    <a:pt x="7258" y="3167"/>
                  </a:lnTo>
                  <a:lnTo>
                    <a:pt x="7234" y="2923"/>
                  </a:lnTo>
                  <a:lnTo>
                    <a:pt x="7161" y="2704"/>
                  </a:lnTo>
                  <a:lnTo>
                    <a:pt x="7112" y="2485"/>
                  </a:lnTo>
                  <a:lnTo>
                    <a:pt x="7014" y="2266"/>
                  </a:lnTo>
                  <a:lnTo>
                    <a:pt x="6820" y="1852"/>
                  </a:lnTo>
                </a:path>
              </a:pathLst>
            </a:custGeom>
            <a:noFill/>
            <a:ln w="12175" cap="rnd" cmpd="sng">
              <a:solidFill>
                <a:srgbClr val="0091E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91EA"/>
                </a:solidFill>
              </a:endParaRPr>
            </a:p>
          </p:txBody>
        </p:sp>
        <p:sp>
          <p:nvSpPr>
            <p:cNvPr id="18" name="Shape 325"/>
            <p:cNvSpPr/>
            <p:nvPr/>
          </p:nvSpPr>
          <p:spPr>
            <a:xfrm>
              <a:off x="5971475" y="2001400"/>
              <a:ext cx="74925" cy="70675"/>
            </a:xfrm>
            <a:custGeom>
              <a:avLst/>
              <a:gdLst/>
              <a:ahLst/>
              <a:cxnLst/>
              <a:rect l="0" t="0" r="0" b="0"/>
              <a:pathLst>
                <a:path w="2997" h="2827" fill="none" extrusionOk="0">
                  <a:moveTo>
                    <a:pt x="1462" y="1"/>
                  </a:moveTo>
                  <a:lnTo>
                    <a:pt x="293" y="1170"/>
                  </a:lnTo>
                  <a:lnTo>
                    <a:pt x="293" y="1170"/>
                  </a:lnTo>
                  <a:lnTo>
                    <a:pt x="171" y="1316"/>
                  </a:lnTo>
                  <a:lnTo>
                    <a:pt x="74" y="1487"/>
                  </a:lnTo>
                  <a:lnTo>
                    <a:pt x="25" y="1657"/>
                  </a:lnTo>
                  <a:lnTo>
                    <a:pt x="1" y="1852"/>
                  </a:lnTo>
                  <a:lnTo>
                    <a:pt x="25" y="2047"/>
                  </a:lnTo>
                  <a:lnTo>
                    <a:pt x="74" y="2217"/>
                  </a:lnTo>
                  <a:lnTo>
                    <a:pt x="171" y="2388"/>
                  </a:lnTo>
                  <a:lnTo>
                    <a:pt x="293" y="2534"/>
                  </a:lnTo>
                  <a:lnTo>
                    <a:pt x="293" y="2534"/>
                  </a:lnTo>
                  <a:lnTo>
                    <a:pt x="439" y="2656"/>
                  </a:lnTo>
                  <a:lnTo>
                    <a:pt x="609" y="2753"/>
                  </a:lnTo>
                  <a:lnTo>
                    <a:pt x="804" y="2802"/>
                  </a:lnTo>
                  <a:lnTo>
                    <a:pt x="975" y="2826"/>
                  </a:lnTo>
                  <a:lnTo>
                    <a:pt x="975" y="2826"/>
                  </a:lnTo>
                  <a:lnTo>
                    <a:pt x="1170" y="2802"/>
                  </a:lnTo>
                  <a:lnTo>
                    <a:pt x="1340" y="2753"/>
                  </a:lnTo>
                  <a:lnTo>
                    <a:pt x="1511" y="2656"/>
                  </a:lnTo>
                  <a:lnTo>
                    <a:pt x="1681" y="2534"/>
                  </a:lnTo>
                  <a:lnTo>
                    <a:pt x="2850" y="1365"/>
                  </a:lnTo>
                  <a:lnTo>
                    <a:pt x="2850" y="1365"/>
                  </a:lnTo>
                  <a:lnTo>
                    <a:pt x="2996" y="1194"/>
                  </a:lnTo>
                </a:path>
              </a:pathLst>
            </a:custGeom>
            <a:noFill/>
            <a:ln w="12175" cap="rnd" cmpd="sng">
              <a:solidFill>
                <a:srgbClr val="0091E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91EA"/>
                </a:solidFill>
              </a:endParaRPr>
            </a:p>
          </p:txBody>
        </p:sp>
        <p:sp>
          <p:nvSpPr>
            <p:cNvPr id="19" name="Shape 326"/>
            <p:cNvSpPr/>
            <p:nvPr/>
          </p:nvSpPr>
          <p:spPr>
            <a:xfrm>
              <a:off x="6253375" y="2001400"/>
              <a:ext cx="74325" cy="70675"/>
            </a:xfrm>
            <a:custGeom>
              <a:avLst/>
              <a:gdLst/>
              <a:ahLst/>
              <a:cxnLst/>
              <a:rect l="0" t="0" r="0" b="0"/>
              <a:pathLst>
                <a:path w="2973" h="2827" fill="none" extrusionOk="0">
                  <a:moveTo>
                    <a:pt x="1" y="1194"/>
                  </a:moveTo>
                  <a:lnTo>
                    <a:pt x="1" y="1194"/>
                  </a:lnTo>
                  <a:lnTo>
                    <a:pt x="123" y="1365"/>
                  </a:lnTo>
                  <a:lnTo>
                    <a:pt x="1316" y="2534"/>
                  </a:lnTo>
                  <a:lnTo>
                    <a:pt x="1316" y="2534"/>
                  </a:lnTo>
                  <a:lnTo>
                    <a:pt x="1462" y="2656"/>
                  </a:lnTo>
                  <a:lnTo>
                    <a:pt x="1633" y="2753"/>
                  </a:lnTo>
                  <a:lnTo>
                    <a:pt x="1827" y="2802"/>
                  </a:lnTo>
                  <a:lnTo>
                    <a:pt x="1998" y="2826"/>
                  </a:lnTo>
                  <a:lnTo>
                    <a:pt x="1998" y="2826"/>
                  </a:lnTo>
                  <a:lnTo>
                    <a:pt x="2193" y="2802"/>
                  </a:lnTo>
                  <a:lnTo>
                    <a:pt x="2363" y="2753"/>
                  </a:lnTo>
                  <a:lnTo>
                    <a:pt x="2534" y="2656"/>
                  </a:lnTo>
                  <a:lnTo>
                    <a:pt x="2704" y="2534"/>
                  </a:lnTo>
                  <a:lnTo>
                    <a:pt x="2704" y="2534"/>
                  </a:lnTo>
                  <a:lnTo>
                    <a:pt x="2826" y="2388"/>
                  </a:lnTo>
                  <a:lnTo>
                    <a:pt x="2923" y="2217"/>
                  </a:lnTo>
                  <a:lnTo>
                    <a:pt x="2972" y="2047"/>
                  </a:lnTo>
                  <a:lnTo>
                    <a:pt x="2972" y="1852"/>
                  </a:lnTo>
                  <a:lnTo>
                    <a:pt x="2972" y="1657"/>
                  </a:lnTo>
                  <a:lnTo>
                    <a:pt x="2923" y="1487"/>
                  </a:lnTo>
                  <a:lnTo>
                    <a:pt x="2826" y="1316"/>
                  </a:lnTo>
                  <a:lnTo>
                    <a:pt x="2704" y="1170"/>
                  </a:lnTo>
                  <a:lnTo>
                    <a:pt x="1535" y="1"/>
                  </a:lnTo>
                </a:path>
              </a:pathLst>
            </a:custGeom>
            <a:noFill/>
            <a:ln w="12175" cap="rnd" cmpd="sng">
              <a:solidFill>
                <a:srgbClr val="0091E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91EA"/>
                </a:solidFill>
              </a:endParaRPr>
            </a:p>
          </p:txBody>
        </p:sp>
        <p:sp>
          <p:nvSpPr>
            <p:cNvPr id="20" name="Shape 327"/>
            <p:cNvSpPr/>
            <p:nvPr/>
          </p:nvSpPr>
          <p:spPr>
            <a:xfrm>
              <a:off x="6137700" y="1623900"/>
              <a:ext cx="250875" cy="255150"/>
            </a:xfrm>
            <a:custGeom>
              <a:avLst/>
              <a:gdLst/>
              <a:ahLst/>
              <a:cxnLst/>
              <a:rect l="0" t="0" r="0" b="0"/>
              <a:pathLst>
                <a:path w="10035" h="10206" fill="none" extrusionOk="0">
                  <a:moveTo>
                    <a:pt x="9718" y="2412"/>
                  </a:moveTo>
                  <a:lnTo>
                    <a:pt x="8671" y="2217"/>
                  </a:lnTo>
                  <a:lnTo>
                    <a:pt x="9694" y="1194"/>
                  </a:lnTo>
                  <a:lnTo>
                    <a:pt x="9694" y="1194"/>
                  </a:lnTo>
                  <a:lnTo>
                    <a:pt x="9767" y="1121"/>
                  </a:lnTo>
                  <a:lnTo>
                    <a:pt x="9815" y="1024"/>
                  </a:lnTo>
                  <a:lnTo>
                    <a:pt x="9840" y="951"/>
                  </a:lnTo>
                  <a:lnTo>
                    <a:pt x="9840" y="853"/>
                  </a:lnTo>
                  <a:lnTo>
                    <a:pt x="9840" y="756"/>
                  </a:lnTo>
                  <a:lnTo>
                    <a:pt x="9815" y="658"/>
                  </a:lnTo>
                  <a:lnTo>
                    <a:pt x="9767" y="585"/>
                  </a:lnTo>
                  <a:lnTo>
                    <a:pt x="9694" y="512"/>
                  </a:lnTo>
                  <a:lnTo>
                    <a:pt x="9694" y="512"/>
                  </a:lnTo>
                  <a:lnTo>
                    <a:pt x="9621" y="439"/>
                  </a:lnTo>
                  <a:lnTo>
                    <a:pt x="9548" y="391"/>
                  </a:lnTo>
                  <a:lnTo>
                    <a:pt x="9450" y="366"/>
                  </a:lnTo>
                  <a:lnTo>
                    <a:pt x="9353" y="366"/>
                  </a:lnTo>
                  <a:lnTo>
                    <a:pt x="9255" y="366"/>
                  </a:lnTo>
                  <a:lnTo>
                    <a:pt x="9182" y="391"/>
                  </a:lnTo>
                  <a:lnTo>
                    <a:pt x="9085" y="439"/>
                  </a:lnTo>
                  <a:lnTo>
                    <a:pt x="9012" y="512"/>
                  </a:lnTo>
                  <a:lnTo>
                    <a:pt x="7867" y="1657"/>
                  </a:lnTo>
                  <a:lnTo>
                    <a:pt x="7867" y="1657"/>
                  </a:lnTo>
                  <a:lnTo>
                    <a:pt x="7818" y="1487"/>
                  </a:lnTo>
                  <a:lnTo>
                    <a:pt x="7599" y="317"/>
                  </a:lnTo>
                  <a:lnTo>
                    <a:pt x="7599" y="317"/>
                  </a:lnTo>
                  <a:lnTo>
                    <a:pt x="7575" y="196"/>
                  </a:lnTo>
                  <a:lnTo>
                    <a:pt x="7526" y="98"/>
                  </a:lnTo>
                  <a:lnTo>
                    <a:pt x="7477" y="50"/>
                  </a:lnTo>
                  <a:lnTo>
                    <a:pt x="7404" y="1"/>
                  </a:lnTo>
                  <a:lnTo>
                    <a:pt x="7331" y="1"/>
                  </a:lnTo>
                  <a:lnTo>
                    <a:pt x="7234" y="25"/>
                  </a:lnTo>
                  <a:lnTo>
                    <a:pt x="7161" y="74"/>
                  </a:lnTo>
                  <a:lnTo>
                    <a:pt x="7063" y="147"/>
                  </a:lnTo>
                  <a:lnTo>
                    <a:pt x="5432" y="1754"/>
                  </a:lnTo>
                  <a:lnTo>
                    <a:pt x="5432" y="1754"/>
                  </a:lnTo>
                  <a:lnTo>
                    <a:pt x="5358" y="1852"/>
                  </a:lnTo>
                  <a:lnTo>
                    <a:pt x="5285" y="1974"/>
                  </a:lnTo>
                  <a:lnTo>
                    <a:pt x="5212" y="2120"/>
                  </a:lnTo>
                  <a:lnTo>
                    <a:pt x="5164" y="2242"/>
                  </a:lnTo>
                  <a:lnTo>
                    <a:pt x="5139" y="2388"/>
                  </a:lnTo>
                  <a:lnTo>
                    <a:pt x="5115" y="2534"/>
                  </a:lnTo>
                  <a:lnTo>
                    <a:pt x="5115" y="2680"/>
                  </a:lnTo>
                  <a:lnTo>
                    <a:pt x="5115" y="2802"/>
                  </a:lnTo>
                  <a:lnTo>
                    <a:pt x="5334" y="3971"/>
                  </a:lnTo>
                  <a:lnTo>
                    <a:pt x="5334" y="3971"/>
                  </a:lnTo>
                  <a:lnTo>
                    <a:pt x="5383" y="4141"/>
                  </a:lnTo>
                  <a:lnTo>
                    <a:pt x="147" y="9378"/>
                  </a:lnTo>
                  <a:lnTo>
                    <a:pt x="147" y="9378"/>
                  </a:lnTo>
                  <a:lnTo>
                    <a:pt x="73" y="9451"/>
                  </a:lnTo>
                  <a:lnTo>
                    <a:pt x="25" y="9548"/>
                  </a:lnTo>
                  <a:lnTo>
                    <a:pt x="0" y="9645"/>
                  </a:lnTo>
                  <a:lnTo>
                    <a:pt x="0" y="9718"/>
                  </a:lnTo>
                  <a:lnTo>
                    <a:pt x="0" y="9816"/>
                  </a:lnTo>
                  <a:lnTo>
                    <a:pt x="25" y="9913"/>
                  </a:lnTo>
                  <a:lnTo>
                    <a:pt x="73" y="9986"/>
                  </a:lnTo>
                  <a:lnTo>
                    <a:pt x="147" y="10059"/>
                  </a:lnTo>
                  <a:lnTo>
                    <a:pt x="147" y="10059"/>
                  </a:lnTo>
                  <a:lnTo>
                    <a:pt x="220" y="10133"/>
                  </a:lnTo>
                  <a:lnTo>
                    <a:pt x="293" y="10181"/>
                  </a:lnTo>
                  <a:lnTo>
                    <a:pt x="390" y="10206"/>
                  </a:lnTo>
                  <a:lnTo>
                    <a:pt x="488" y="10206"/>
                  </a:lnTo>
                  <a:lnTo>
                    <a:pt x="488" y="10206"/>
                  </a:lnTo>
                  <a:lnTo>
                    <a:pt x="585" y="10206"/>
                  </a:lnTo>
                  <a:lnTo>
                    <a:pt x="658" y="10181"/>
                  </a:lnTo>
                  <a:lnTo>
                    <a:pt x="755" y="10133"/>
                  </a:lnTo>
                  <a:lnTo>
                    <a:pt x="828" y="10059"/>
                  </a:lnTo>
                  <a:lnTo>
                    <a:pt x="6187" y="4726"/>
                  </a:lnTo>
                  <a:lnTo>
                    <a:pt x="7234" y="4896"/>
                  </a:lnTo>
                  <a:lnTo>
                    <a:pt x="7234" y="4896"/>
                  </a:lnTo>
                  <a:lnTo>
                    <a:pt x="7356" y="4921"/>
                  </a:lnTo>
                  <a:lnTo>
                    <a:pt x="7502" y="4921"/>
                  </a:lnTo>
                  <a:lnTo>
                    <a:pt x="7624" y="4896"/>
                  </a:lnTo>
                  <a:lnTo>
                    <a:pt x="7770" y="4848"/>
                  </a:lnTo>
                  <a:lnTo>
                    <a:pt x="7916" y="4799"/>
                  </a:lnTo>
                  <a:lnTo>
                    <a:pt x="8038" y="4750"/>
                  </a:lnTo>
                  <a:lnTo>
                    <a:pt x="8159" y="4677"/>
                  </a:lnTo>
                  <a:lnTo>
                    <a:pt x="8257" y="4580"/>
                  </a:lnTo>
                  <a:lnTo>
                    <a:pt x="9889" y="2948"/>
                  </a:lnTo>
                  <a:lnTo>
                    <a:pt x="9889" y="2948"/>
                  </a:lnTo>
                  <a:lnTo>
                    <a:pt x="9962" y="2875"/>
                  </a:lnTo>
                  <a:lnTo>
                    <a:pt x="10010" y="2777"/>
                  </a:lnTo>
                  <a:lnTo>
                    <a:pt x="10035" y="2704"/>
                  </a:lnTo>
                  <a:lnTo>
                    <a:pt x="10010" y="2607"/>
                  </a:lnTo>
                  <a:lnTo>
                    <a:pt x="9986" y="2558"/>
                  </a:lnTo>
                  <a:lnTo>
                    <a:pt x="9913" y="2485"/>
                  </a:lnTo>
                  <a:lnTo>
                    <a:pt x="9815" y="2436"/>
                  </a:lnTo>
                  <a:lnTo>
                    <a:pt x="9718" y="2412"/>
                  </a:lnTo>
                  <a:lnTo>
                    <a:pt x="9718" y="2412"/>
                  </a:lnTo>
                  <a:close/>
                </a:path>
              </a:pathLst>
            </a:custGeom>
            <a:noFill/>
            <a:ln w="12175" cap="rnd" cmpd="sng">
              <a:solidFill>
                <a:srgbClr val="0091E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91EA"/>
                </a:solidFill>
              </a:endParaRPr>
            </a:p>
          </p:txBody>
        </p:sp>
      </p:grpSp>
      <p:grpSp>
        <p:nvGrpSpPr>
          <p:cNvPr id="21" name="Shape 308"/>
          <p:cNvGrpSpPr/>
          <p:nvPr/>
        </p:nvGrpSpPr>
        <p:grpSpPr>
          <a:xfrm>
            <a:off x="7254189" y="1294104"/>
            <a:ext cx="452420" cy="433992"/>
            <a:chOff x="5233525" y="4954450"/>
            <a:chExt cx="538275" cy="516350"/>
          </a:xfrm>
        </p:grpSpPr>
        <p:sp>
          <p:nvSpPr>
            <p:cNvPr id="22" name="Shape 309"/>
            <p:cNvSpPr/>
            <p:nvPr/>
          </p:nvSpPr>
          <p:spPr>
            <a:xfrm>
              <a:off x="5637825" y="4954450"/>
              <a:ext cx="89525" cy="89525"/>
            </a:xfrm>
            <a:custGeom>
              <a:avLst/>
              <a:gdLst/>
              <a:ahLst/>
              <a:cxnLst/>
              <a:rect l="0" t="0" r="0" b="0"/>
              <a:pathLst>
                <a:path w="3581" h="3581" fill="none" extrusionOk="0">
                  <a:moveTo>
                    <a:pt x="1023" y="3410"/>
                  </a:moveTo>
                  <a:lnTo>
                    <a:pt x="1023" y="3410"/>
                  </a:lnTo>
                  <a:lnTo>
                    <a:pt x="1193" y="3483"/>
                  </a:lnTo>
                  <a:lnTo>
                    <a:pt x="1388" y="3532"/>
                  </a:lnTo>
                  <a:lnTo>
                    <a:pt x="1583" y="3556"/>
                  </a:lnTo>
                  <a:lnTo>
                    <a:pt x="1778" y="3581"/>
                  </a:lnTo>
                  <a:lnTo>
                    <a:pt x="1778" y="3581"/>
                  </a:lnTo>
                  <a:lnTo>
                    <a:pt x="1973" y="3556"/>
                  </a:lnTo>
                  <a:lnTo>
                    <a:pt x="2143" y="3532"/>
                  </a:lnTo>
                  <a:lnTo>
                    <a:pt x="2314" y="3508"/>
                  </a:lnTo>
                  <a:lnTo>
                    <a:pt x="2484" y="3435"/>
                  </a:lnTo>
                  <a:lnTo>
                    <a:pt x="2630" y="3361"/>
                  </a:lnTo>
                  <a:lnTo>
                    <a:pt x="2776" y="3264"/>
                  </a:lnTo>
                  <a:lnTo>
                    <a:pt x="2923" y="3167"/>
                  </a:lnTo>
                  <a:lnTo>
                    <a:pt x="3044" y="3045"/>
                  </a:lnTo>
                  <a:lnTo>
                    <a:pt x="3166" y="2923"/>
                  </a:lnTo>
                  <a:lnTo>
                    <a:pt x="3264" y="2801"/>
                  </a:lnTo>
                  <a:lnTo>
                    <a:pt x="3361" y="2631"/>
                  </a:lnTo>
                  <a:lnTo>
                    <a:pt x="3434" y="2485"/>
                  </a:lnTo>
                  <a:lnTo>
                    <a:pt x="3483" y="2314"/>
                  </a:lnTo>
                  <a:lnTo>
                    <a:pt x="3531" y="2144"/>
                  </a:lnTo>
                  <a:lnTo>
                    <a:pt x="3556" y="1973"/>
                  </a:lnTo>
                  <a:lnTo>
                    <a:pt x="3580" y="1803"/>
                  </a:lnTo>
                  <a:lnTo>
                    <a:pt x="3580" y="1803"/>
                  </a:lnTo>
                  <a:lnTo>
                    <a:pt x="3556" y="1608"/>
                  </a:lnTo>
                  <a:lnTo>
                    <a:pt x="3531" y="1437"/>
                  </a:lnTo>
                  <a:lnTo>
                    <a:pt x="3483" y="1267"/>
                  </a:lnTo>
                  <a:lnTo>
                    <a:pt x="3434" y="1096"/>
                  </a:lnTo>
                  <a:lnTo>
                    <a:pt x="3361" y="950"/>
                  </a:lnTo>
                  <a:lnTo>
                    <a:pt x="3264" y="804"/>
                  </a:lnTo>
                  <a:lnTo>
                    <a:pt x="3166" y="658"/>
                  </a:lnTo>
                  <a:lnTo>
                    <a:pt x="3044" y="536"/>
                  </a:lnTo>
                  <a:lnTo>
                    <a:pt x="2923" y="414"/>
                  </a:lnTo>
                  <a:lnTo>
                    <a:pt x="2776" y="317"/>
                  </a:lnTo>
                  <a:lnTo>
                    <a:pt x="2630" y="220"/>
                  </a:lnTo>
                  <a:lnTo>
                    <a:pt x="2484" y="147"/>
                  </a:lnTo>
                  <a:lnTo>
                    <a:pt x="2314" y="98"/>
                  </a:lnTo>
                  <a:lnTo>
                    <a:pt x="2143" y="49"/>
                  </a:lnTo>
                  <a:lnTo>
                    <a:pt x="1973" y="25"/>
                  </a:lnTo>
                  <a:lnTo>
                    <a:pt x="1778" y="0"/>
                  </a:lnTo>
                  <a:lnTo>
                    <a:pt x="1778" y="0"/>
                  </a:lnTo>
                  <a:lnTo>
                    <a:pt x="1607" y="25"/>
                  </a:lnTo>
                  <a:lnTo>
                    <a:pt x="1437" y="49"/>
                  </a:lnTo>
                  <a:lnTo>
                    <a:pt x="1266" y="98"/>
                  </a:lnTo>
                  <a:lnTo>
                    <a:pt x="1096" y="147"/>
                  </a:lnTo>
                  <a:lnTo>
                    <a:pt x="925" y="220"/>
                  </a:lnTo>
                  <a:lnTo>
                    <a:pt x="779" y="317"/>
                  </a:lnTo>
                  <a:lnTo>
                    <a:pt x="658" y="414"/>
                  </a:lnTo>
                  <a:lnTo>
                    <a:pt x="536" y="536"/>
                  </a:lnTo>
                  <a:lnTo>
                    <a:pt x="414" y="658"/>
                  </a:lnTo>
                  <a:lnTo>
                    <a:pt x="317" y="804"/>
                  </a:lnTo>
                  <a:lnTo>
                    <a:pt x="219" y="950"/>
                  </a:lnTo>
                  <a:lnTo>
                    <a:pt x="146" y="1096"/>
                  </a:lnTo>
                  <a:lnTo>
                    <a:pt x="73" y="1267"/>
                  </a:lnTo>
                  <a:lnTo>
                    <a:pt x="49" y="1437"/>
                  </a:lnTo>
                  <a:lnTo>
                    <a:pt x="24" y="1608"/>
                  </a:lnTo>
                  <a:lnTo>
                    <a:pt x="0" y="1803"/>
                  </a:lnTo>
                  <a:lnTo>
                    <a:pt x="0" y="1803"/>
                  </a:lnTo>
                  <a:lnTo>
                    <a:pt x="24" y="2071"/>
                  </a:lnTo>
                  <a:lnTo>
                    <a:pt x="97" y="2339"/>
                  </a:lnTo>
                  <a:lnTo>
                    <a:pt x="195" y="2582"/>
                  </a:lnTo>
                  <a:lnTo>
                    <a:pt x="317" y="2801"/>
                  </a:lnTo>
                </a:path>
              </a:pathLst>
            </a:custGeom>
            <a:noFill/>
            <a:ln w="12175" cap="rnd" cmpd="sng">
              <a:solidFill>
                <a:srgbClr val="0091E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91EA"/>
                </a:solidFill>
              </a:endParaRPr>
            </a:p>
          </p:txBody>
        </p:sp>
        <p:sp>
          <p:nvSpPr>
            <p:cNvPr id="23" name="Shape 310"/>
            <p:cNvSpPr/>
            <p:nvPr/>
          </p:nvSpPr>
          <p:spPr>
            <a:xfrm>
              <a:off x="5323025" y="4980625"/>
              <a:ext cx="88925" cy="88925"/>
            </a:xfrm>
            <a:custGeom>
              <a:avLst/>
              <a:gdLst/>
              <a:ahLst/>
              <a:cxnLst/>
              <a:rect l="0" t="0" r="0" b="0"/>
              <a:pathLst>
                <a:path w="3557" h="3557" fill="none" extrusionOk="0">
                  <a:moveTo>
                    <a:pt x="3191" y="2850"/>
                  </a:moveTo>
                  <a:lnTo>
                    <a:pt x="3191" y="2850"/>
                  </a:lnTo>
                  <a:lnTo>
                    <a:pt x="3313" y="2680"/>
                  </a:lnTo>
                  <a:lnTo>
                    <a:pt x="3410" y="2509"/>
                  </a:lnTo>
                  <a:lnTo>
                    <a:pt x="3483" y="2314"/>
                  </a:lnTo>
                  <a:lnTo>
                    <a:pt x="3532" y="2095"/>
                  </a:lnTo>
                  <a:lnTo>
                    <a:pt x="3532" y="2095"/>
                  </a:lnTo>
                  <a:lnTo>
                    <a:pt x="3556" y="1925"/>
                  </a:lnTo>
                  <a:lnTo>
                    <a:pt x="3556" y="1730"/>
                  </a:lnTo>
                  <a:lnTo>
                    <a:pt x="3556" y="1559"/>
                  </a:lnTo>
                  <a:lnTo>
                    <a:pt x="3508" y="1389"/>
                  </a:lnTo>
                  <a:lnTo>
                    <a:pt x="3459" y="1218"/>
                  </a:lnTo>
                  <a:lnTo>
                    <a:pt x="3410" y="1072"/>
                  </a:lnTo>
                  <a:lnTo>
                    <a:pt x="3337" y="902"/>
                  </a:lnTo>
                  <a:lnTo>
                    <a:pt x="3240" y="756"/>
                  </a:lnTo>
                  <a:lnTo>
                    <a:pt x="3142" y="634"/>
                  </a:lnTo>
                  <a:lnTo>
                    <a:pt x="3021" y="512"/>
                  </a:lnTo>
                  <a:lnTo>
                    <a:pt x="2899" y="390"/>
                  </a:lnTo>
                  <a:lnTo>
                    <a:pt x="2753" y="293"/>
                  </a:lnTo>
                  <a:lnTo>
                    <a:pt x="2606" y="196"/>
                  </a:lnTo>
                  <a:lnTo>
                    <a:pt x="2436" y="122"/>
                  </a:lnTo>
                  <a:lnTo>
                    <a:pt x="2266" y="74"/>
                  </a:lnTo>
                  <a:lnTo>
                    <a:pt x="2095" y="25"/>
                  </a:lnTo>
                  <a:lnTo>
                    <a:pt x="2095" y="25"/>
                  </a:lnTo>
                  <a:lnTo>
                    <a:pt x="1925" y="1"/>
                  </a:lnTo>
                  <a:lnTo>
                    <a:pt x="1730" y="1"/>
                  </a:lnTo>
                  <a:lnTo>
                    <a:pt x="1559" y="1"/>
                  </a:lnTo>
                  <a:lnTo>
                    <a:pt x="1389" y="25"/>
                  </a:lnTo>
                  <a:lnTo>
                    <a:pt x="1218" y="74"/>
                  </a:lnTo>
                  <a:lnTo>
                    <a:pt x="1072" y="147"/>
                  </a:lnTo>
                  <a:lnTo>
                    <a:pt x="902" y="220"/>
                  </a:lnTo>
                  <a:lnTo>
                    <a:pt x="756" y="317"/>
                  </a:lnTo>
                  <a:lnTo>
                    <a:pt x="634" y="415"/>
                  </a:lnTo>
                  <a:lnTo>
                    <a:pt x="512" y="537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1"/>
                  </a:lnTo>
                  <a:lnTo>
                    <a:pt x="122" y="1097"/>
                  </a:lnTo>
                  <a:lnTo>
                    <a:pt x="74" y="1267"/>
                  </a:lnTo>
                  <a:lnTo>
                    <a:pt x="25" y="1462"/>
                  </a:lnTo>
                  <a:lnTo>
                    <a:pt x="25" y="1462"/>
                  </a:lnTo>
                  <a:lnTo>
                    <a:pt x="1" y="1633"/>
                  </a:lnTo>
                  <a:lnTo>
                    <a:pt x="1" y="1803"/>
                  </a:lnTo>
                  <a:lnTo>
                    <a:pt x="1" y="1998"/>
                  </a:lnTo>
                  <a:lnTo>
                    <a:pt x="25" y="2168"/>
                  </a:lnTo>
                  <a:lnTo>
                    <a:pt x="74" y="2339"/>
                  </a:lnTo>
                  <a:lnTo>
                    <a:pt x="147" y="2485"/>
                  </a:lnTo>
                  <a:lnTo>
                    <a:pt x="220" y="2655"/>
                  </a:lnTo>
                  <a:lnTo>
                    <a:pt x="317" y="2777"/>
                  </a:lnTo>
                  <a:lnTo>
                    <a:pt x="415" y="2923"/>
                  </a:lnTo>
                  <a:lnTo>
                    <a:pt x="536" y="3045"/>
                  </a:lnTo>
                  <a:lnTo>
                    <a:pt x="658" y="3167"/>
                  </a:lnTo>
                  <a:lnTo>
                    <a:pt x="804" y="3264"/>
                  </a:lnTo>
                  <a:lnTo>
                    <a:pt x="950" y="3362"/>
                  </a:lnTo>
                  <a:lnTo>
                    <a:pt x="1096" y="3435"/>
                  </a:lnTo>
                  <a:lnTo>
                    <a:pt x="1267" y="3483"/>
                  </a:lnTo>
                  <a:lnTo>
                    <a:pt x="1462" y="3532"/>
                  </a:lnTo>
                  <a:lnTo>
                    <a:pt x="1462" y="3532"/>
                  </a:lnTo>
                  <a:lnTo>
                    <a:pt x="1705" y="3557"/>
                  </a:lnTo>
                  <a:lnTo>
                    <a:pt x="1973" y="3557"/>
                  </a:lnTo>
                  <a:lnTo>
                    <a:pt x="2217" y="3508"/>
                  </a:lnTo>
                  <a:lnTo>
                    <a:pt x="2460" y="3435"/>
                  </a:lnTo>
                </a:path>
              </a:pathLst>
            </a:custGeom>
            <a:noFill/>
            <a:ln w="12175" cap="rnd" cmpd="sng">
              <a:solidFill>
                <a:srgbClr val="0091E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91EA"/>
                </a:solidFill>
              </a:endParaRPr>
            </a:p>
          </p:txBody>
        </p:sp>
        <p:sp>
          <p:nvSpPr>
            <p:cNvPr id="24" name="Shape 311"/>
            <p:cNvSpPr/>
            <p:nvPr/>
          </p:nvSpPr>
          <p:spPr>
            <a:xfrm>
              <a:off x="5233525" y="5255225"/>
              <a:ext cx="89525" cy="89525"/>
            </a:xfrm>
            <a:custGeom>
              <a:avLst/>
              <a:gdLst/>
              <a:ahLst/>
              <a:cxnLst/>
              <a:rect l="0" t="0" r="0" b="0"/>
              <a:pathLst>
                <a:path w="3581" h="3581" fill="none" extrusionOk="0">
                  <a:moveTo>
                    <a:pt x="3215" y="707"/>
                  </a:moveTo>
                  <a:lnTo>
                    <a:pt x="3215" y="707"/>
                  </a:lnTo>
                  <a:lnTo>
                    <a:pt x="3093" y="585"/>
                  </a:lnTo>
                  <a:lnTo>
                    <a:pt x="2972" y="464"/>
                  </a:lnTo>
                  <a:lnTo>
                    <a:pt x="2850" y="342"/>
                  </a:lnTo>
                  <a:lnTo>
                    <a:pt x="2679" y="244"/>
                  </a:lnTo>
                  <a:lnTo>
                    <a:pt x="2679" y="244"/>
                  </a:lnTo>
                  <a:lnTo>
                    <a:pt x="2533" y="171"/>
                  </a:lnTo>
                  <a:lnTo>
                    <a:pt x="2363" y="98"/>
                  </a:lnTo>
                  <a:lnTo>
                    <a:pt x="2192" y="50"/>
                  </a:lnTo>
                  <a:lnTo>
                    <a:pt x="2022" y="25"/>
                  </a:lnTo>
                  <a:lnTo>
                    <a:pt x="1851" y="1"/>
                  </a:lnTo>
                  <a:lnTo>
                    <a:pt x="1681" y="25"/>
                  </a:lnTo>
                  <a:lnTo>
                    <a:pt x="1510" y="25"/>
                  </a:lnTo>
                  <a:lnTo>
                    <a:pt x="1340" y="74"/>
                  </a:lnTo>
                  <a:lnTo>
                    <a:pt x="1169" y="123"/>
                  </a:lnTo>
                  <a:lnTo>
                    <a:pt x="1023" y="196"/>
                  </a:lnTo>
                  <a:lnTo>
                    <a:pt x="877" y="269"/>
                  </a:lnTo>
                  <a:lnTo>
                    <a:pt x="731" y="366"/>
                  </a:lnTo>
                  <a:lnTo>
                    <a:pt x="585" y="488"/>
                  </a:lnTo>
                  <a:lnTo>
                    <a:pt x="463" y="610"/>
                  </a:lnTo>
                  <a:lnTo>
                    <a:pt x="341" y="731"/>
                  </a:lnTo>
                  <a:lnTo>
                    <a:pt x="244" y="902"/>
                  </a:lnTo>
                  <a:lnTo>
                    <a:pt x="244" y="902"/>
                  </a:lnTo>
                  <a:lnTo>
                    <a:pt x="171" y="1048"/>
                  </a:lnTo>
                  <a:lnTo>
                    <a:pt x="98" y="1219"/>
                  </a:lnTo>
                  <a:lnTo>
                    <a:pt x="49" y="1389"/>
                  </a:lnTo>
                  <a:lnTo>
                    <a:pt x="25" y="1560"/>
                  </a:lnTo>
                  <a:lnTo>
                    <a:pt x="0" y="1730"/>
                  </a:lnTo>
                  <a:lnTo>
                    <a:pt x="0" y="1900"/>
                  </a:lnTo>
                  <a:lnTo>
                    <a:pt x="25" y="2071"/>
                  </a:lnTo>
                  <a:lnTo>
                    <a:pt x="73" y="2241"/>
                  </a:lnTo>
                  <a:lnTo>
                    <a:pt x="122" y="2412"/>
                  </a:lnTo>
                  <a:lnTo>
                    <a:pt x="195" y="2558"/>
                  </a:lnTo>
                  <a:lnTo>
                    <a:pt x="268" y="2729"/>
                  </a:lnTo>
                  <a:lnTo>
                    <a:pt x="366" y="2850"/>
                  </a:lnTo>
                  <a:lnTo>
                    <a:pt x="463" y="2996"/>
                  </a:lnTo>
                  <a:lnTo>
                    <a:pt x="609" y="3118"/>
                  </a:lnTo>
                  <a:lnTo>
                    <a:pt x="731" y="3240"/>
                  </a:lnTo>
                  <a:lnTo>
                    <a:pt x="901" y="3337"/>
                  </a:lnTo>
                  <a:lnTo>
                    <a:pt x="901" y="3337"/>
                  </a:lnTo>
                  <a:lnTo>
                    <a:pt x="1048" y="3410"/>
                  </a:lnTo>
                  <a:lnTo>
                    <a:pt x="1218" y="3484"/>
                  </a:lnTo>
                  <a:lnTo>
                    <a:pt x="1389" y="3532"/>
                  </a:lnTo>
                  <a:lnTo>
                    <a:pt x="1559" y="3557"/>
                  </a:lnTo>
                  <a:lnTo>
                    <a:pt x="1730" y="3581"/>
                  </a:lnTo>
                  <a:lnTo>
                    <a:pt x="1900" y="3581"/>
                  </a:lnTo>
                  <a:lnTo>
                    <a:pt x="2071" y="3557"/>
                  </a:lnTo>
                  <a:lnTo>
                    <a:pt x="2241" y="3508"/>
                  </a:lnTo>
                  <a:lnTo>
                    <a:pt x="2411" y="3459"/>
                  </a:lnTo>
                  <a:lnTo>
                    <a:pt x="2558" y="3410"/>
                  </a:lnTo>
                  <a:lnTo>
                    <a:pt x="2704" y="3313"/>
                  </a:lnTo>
                  <a:lnTo>
                    <a:pt x="2850" y="3216"/>
                  </a:lnTo>
                  <a:lnTo>
                    <a:pt x="2996" y="3118"/>
                  </a:lnTo>
                  <a:lnTo>
                    <a:pt x="3118" y="2996"/>
                  </a:lnTo>
                  <a:lnTo>
                    <a:pt x="3240" y="2850"/>
                  </a:lnTo>
                  <a:lnTo>
                    <a:pt x="3337" y="2704"/>
                  </a:lnTo>
                  <a:lnTo>
                    <a:pt x="3337" y="2704"/>
                  </a:lnTo>
                  <a:lnTo>
                    <a:pt x="3459" y="2412"/>
                  </a:lnTo>
                  <a:lnTo>
                    <a:pt x="3532" y="2144"/>
                  </a:lnTo>
                  <a:lnTo>
                    <a:pt x="3581" y="1852"/>
                  </a:lnTo>
                  <a:lnTo>
                    <a:pt x="3556" y="1560"/>
                  </a:lnTo>
                </a:path>
              </a:pathLst>
            </a:custGeom>
            <a:noFill/>
            <a:ln w="12175" cap="rnd" cmpd="sng">
              <a:solidFill>
                <a:srgbClr val="0091E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91EA"/>
                </a:solidFill>
              </a:endParaRPr>
            </a:p>
          </p:txBody>
        </p:sp>
        <p:sp>
          <p:nvSpPr>
            <p:cNvPr id="25" name="Shape 312"/>
            <p:cNvSpPr/>
            <p:nvPr/>
          </p:nvSpPr>
          <p:spPr>
            <a:xfrm>
              <a:off x="5453325" y="5382475"/>
              <a:ext cx="88925" cy="88325"/>
            </a:xfrm>
            <a:custGeom>
              <a:avLst/>
              <a:gdLst/>
              <a:ahLst/>
              <a:cxnLst/>
              <a:rect l="0" t="0" r="0" b="0"/>
              <a:pathLst>
                <a:path w="3557" h="3533" fill="none" extrusionOk="0">
                  <a:moveTo>
                    <a:pt x="1389" y="1"/>
                  </a:moveTo>
                  <a:lnTo>
                    <a:pt x="1389" y="1"/>
                  </a:lnTo>
                  <a:lnTo>
                    <a:pt x="1194" y="50"/>
                  </a:lnTo>
                  <a:lnTo>
                    <a:pt x="999" y="147"/>
                  </a:lnTo>
                  <a:lnTo>
                    <a:pt x="804" y="245"/>
                  </a:lnTo>
                  <a:lnTo>
                    <a:pt x="634" y="366"/>
                  </a:lnTo>
                  <a:lnTo>
                    <a:pt x="634" y="366"/>
                  </a:lnTo>
                  <a:lnTo>
                    <a:pt x="488" y="488"/>
                  </a:lnTo>
                  <a:lnTo>
                    <a:pt x="390" y="634"/>
                  </a:lnTo>
                  <a:lnTo>
                    <a:pt x="268" y="780"/>
                  </a:lnTo>
                  <a:lnTo>
                    <a:pt x="195" y="926"/>
                  </a:lnTo>
                  <a:lnTo>
                    <a:pt x="122" y="1073"/>
                  </a:lnTo>
                  <a:lnTo>
                    <a:pt x="74" y="1243"/>
                  </a:lnTo>
                  <a:lnTo>
                    <a:pt x="25" y="1414"/>
                  </a:lnTo>
                  <a:lnTo>
                    <a:pt x="0" y="1584"/>
                  </a:lnTo>
                  <a:lnTo>
                    <a:pt x="0" y="1755"/>
                  </a:lnTo>
                  <a:lnTo>
                    <a:pt x="0" y="1925"/>
                  </a:lnTo>
                  <a:lnTo>
                    <a:pt x="25" y="2096"/>
                  </a:lnTo>
                  <a:lnTo>
                    <a:pt x="74" y="2266"/>
                  </a:lnTo>
                  <a:lnTo>
                    <a:pt x="122" y="2412"/>
                  </a:lnTo>
                  <a:lnTo>
                    <a:pt x="195" y="2583"/>
                  </a:lnTo>
                  <a:lnTo>
                    <a:pt x="293" y="2729"/>
                  </a:lnTo>
                  <a:lnTo>
                    <a:pt x="415" y="2875"/>
                  </a:lnTo>
                  <a:lnTo>
                    <a:pt x="415" y="2875"/>
                  </a:lnTo>
                  <a:lnTo>
                    <a:pt x="536" y="3021"/>
                  </a:lnTo>
                  <a:lnTo>
                    <a:pt x="658" y="3143"/>
                  </a:lnTo>
                  <a:lnTo>
                    <a:pt x="804" y="3240"/>
                  </a:lnTo>
                  <a:lnTo>
                    <a:pt x="950" y="3313"/>
                  </a:lnTo>
                  <a:lnTo>
                    <a:pt x="1121" y="3386"/>
                  </a:lnTo>
                  <a:lnTo>
                    <a:pt x="1267" y="3459"/>
                  </a:lnTo>
                  <a:lnTo>
                    <a:pt x="1437" y="3484"/>
                  </a:lnTo>
                  <a:lnTo>
                    <a:pt x="1608" y="3508"/>
                  </a:lnTo>
                  <a:lnTo>
                    <a:pt x="1778" y="3532"/>
                  </a:lnTo>
                  <a:lnTo>
                    <a:pt x="1949" y="3508"/>
                  </a:lnTo>
                  <a:lnTo>
                    <a:pt x="2119" y="3484"/>
                  </a:lnTo>
                  <a:lnTo>
                    <a:pt x="2290" y="3435"/>
                  </a:lnTo>
                  <a:lnTo>
                    <a:pt x="2460" y="3386"/>
                  </a:lnTo>
                  <a:lnTo>
                    <a:pt x="2606" y="3313"/>
                  </a:lnTo>
                  <a:lnTo>
                    <a:pt x="2777" y="3216"/>
                  </a:lnTo>
                  <a:lnTo>
                    <a:pt x="2923" y="3118"/>
                  </a:lnTo>
                  <a:lnTo>
                    <a:pt x="2923" y="3118"/>
                  </a:lnTo>
                  <a:lnTo>
                    <a:pt x="3045" y="2997"/>
                  </a:lnTo>
                  <a:lnTo>
                    <a:pt x="3167" y="2851"/>
                  </a:lnTo>
                  <a:lnTo>
                    <a:pt x="3264" y="2704"/>
                  </a:lnTo>
                  <a:lnTo>
                    <a:pt x="3361" y="2558"/>
                  </a:lnTo>
                  <a:lnTo>
                    <a:pt x="3435" y="2412"/>
                  </a:lnTo>
                  <a:lnTo>
                    <a:pt x="3483" y="2242"/>
                  </a:lnTo>
                  <a:lnTo>
                    <a:pt x="3532" y="2071"/>
                  </a:lnTo>
                  <a:lnTo>
                    <a:pt x="3556" y="1901"/>
                  </a:lnTo>
                  <a:lnTo>
                    <a:pt x="3556" y="1730"/>
                  </a:lnTo>
                  <a:lnTo>
                    <a:pt x="3556" y="1560"/>
                  </a:lnTo>
                  <a:lnTo>
                    <a:pt x="3532" y="1389"/>
                  </a:lnTo>
                  <a:lnTo>
                    <a:pt x="3483" y="1219"/>
                  </a:lnTo>
                  <a:lnTo>
                    <a:pt x="3410" y="1048"/>
                  </a:lnTo>
                  <a:lnTo>
                    <a:pt x="3337" y="902"/>
                  </a:lnTo>
                  <a:lnTo>
                    <a:pt x="3264" y="756"/>
                  </a:lnTo>
                  <a:lnTo>
                    <a:pt x="3142" y="610"/>
                  </a:lnTo>
                  <a:lnTo>
                    <a:pt x="3142" y="610"/>
                  </a:lnTo>
                  <a:lnTo>
                    <a:pt x="2972" y="415"/>
                  </a:lnTo>
                  <a:lnTo>
                    <a:pt x="2753" y="245"/>
                  </a:lnTo>
                  <a:lnTo>
                    <a:pt x="2533" y="123"/>
                  </a:lnTo>
                  <a:lnTo>
                    <a:pt x="2314" y="50"/>
                  </a:lnTo>
                </a:path>
              </a:pathLst>
            </a:custGeom>
            <a:noFill/>
            <a:ln w="12175" cap="rnd" cmpd="sng">
              <a:solidFill>
                <a:srgbClr val="0091E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91EA"/>
                </a:solidFill>
              </a:endParaRPr>
            </a:p>
          </p:txBody>
        </p:sp>
        <p:sp>
          <p:nvSpPr>
            <p:cNvPr id="26" name="Shape 313"/>
            <p:cNvSpPr/>
            <p:nvPr/>
          </p:nvSpPr>
          <p:spPr>
            <a:xfrm>
              <a:off x="5682875" y="5188875"/>
              <a:ext cx="88925" cy="89525"/>
            </a:xfrm>
            <a:custGeom>
              <a:avLst/>
              <a:gdLst/>
              <a:ahLst/>
              <a:cxnLst/>
              <a:rect l="0" t="0" r="0" b="0"/>
              <a:pathLst>
                <a:path w="3557" h="3581" fill="none" extrusionOk="0">
                  <a:moveTo>
                    <a:pt x="0" y="2022"/>
                  </a:moveTo>
                  <a:lnTo>
                    <a:pt x="0" y="2022"/>
                  </a:lnTo>
                  <a:lnTo>
                    <a:pt x="25" y="2216"/>
                  </a:lnTo>
                  <a:lnTo>
                    <a:pt x="98" y="2411"/>
                  </a:lnTo>
                  <a:lnTo>
                    <a:pt x="98" y="2411"/>
                  </a:lnTo>
                  <a:lnTo>
                    <a:pt x="171" y="2557"/>
                  </a:lnTo>
                  <a:lnTo>
                    <a:pt x="244" y="2728"/>
                  </a:lnTo>
                  <a:lnTo>
                    <a:pt x="341" y="2874"/>
                  </a:lnTo>
                  <a:lnTo>
                    <a:pt x="463" y="2996"/>
                  </a:lnTo>
                  <a:lnTo>
                    <a:pt x="585" y="3118"/>
                  </a:lnTo>
                  <a:lnTo>
                    <a:pt x="707" y="3239"/>
                  </a:lnTo>
                  <a:lnTo>
                    <a:pt x="853" y="3337"/>
                  </a:lnTo>
                  <a:lnTo>
                    <a:pt x="999" y="3410"/>
                  </a:lnTo>
                  <a:lnTo>
                    <a:pt x="1169" y="3483"/>
                  </a:lnTo>
                  <a:lnTo>
                    <a:pt x="1340" y="3532"/>
                  </a:lnTo>
                  <a:lnTo>
                    <a:pt x="1510" y="3556"/>
                  </a:lnTo>
                  <a:lnTo>
                    <a:pt x="1681" y="3580"/>
                  </a:lnTo>
                  <a:lnTo>
                    <a:pt x="1851" y="3580"/>
                  </a:lnTo>
                  <a:lnTo>
                    <a:pt x="2022" y="3556"/>
                  </a:lnTo>
                  <a:lnTo>
                    <a:pt x="2192" y="3532"/>
                  </a:lnTo>
                  <a:lnTo>
                    <a:pt x="2363" y="3459"/>
                  </a:lnTo>
                  <a:lnTo>
                    <a:pt x="2363" y="3459"/>
                  </a:lnTo>
                  <a:lnTo>
                    <a:pt x="2533" y="3410"/>
                  </a:lnTo>
                  <a:lnTo>
                    <a:pt x="2704" y="3312"/>
                  </a:lnTo>
                  <a:lnTo>
                    <a:pt x="2850" y="3215"/>
                  </a:lnTo>
                  <a:lnTo>
                    <a:pt x="2972" y="3093"/>
                  </a:lnTo>
                  <a:lnTo>
                    <a:pt x="3093" y="2971"/>
                  </a:lnTo>
                  <a:lnTo>
                    <a:pt x="3215" y="2850"/>
                  </a:lnTo>
                  <a:lnTo>
                    <a:pt x="3288" y="2704"/>
                  </a:lnTo>
                  <a:lnTo>
                    <a:pt x="3386" y="2557"/>
                  </a:lnTo>
                  <a:lnTo>
                    <a:pt x="3434" y="2387"/>
                  </a:lnTo>
                  <a:lnTo>
                    <a:pt x="3483" y="2216"/>
                  </a:lnTo>
                  <a:lnTo>
                    <a:pt x="3532" y="2070"/>
                  </a:lnTo>
                  <a:lnTo>
                    <a:pt x="3556" y="1875"/>
                  </a:lnTo>
                  <a:lnTo>
                    <a:pt x="3556" y="1705"/>
                  </a:lnTo>
                  <a:lnTo>
                    <a:pt x="3532" y="1534"/>
                  </a:lnTo>
                  <a:lnTo>
                    <a:pt x="3507" y="1364"/>
                  </a:lnTo>
                  <a:lnTo>
                    <a:pt x="3434" y="1194"/>
                  </a:lnTo>
                  <a:lnTo>
                    <a:pt x="3434" y="1194"/>
                  </a:lnTo>
                  <a:lnTo>
                    <a:pt x="3361" y="1023"/>
                  </a:lnTo>
                  <a:lnTo>
                    <a:pt x="3288" y="853"/>
                  </a:lnTo>
                  <a:lnTo>
                    <a:pt x="3191" y="706"/>
                  </a:lnTo>
                  <a:lnTo>
                    <a:pt x="3069" y="585"/>
                  </a:lnTo>
                  <a:lnTo>
                    <a:pt x="2947" y="463"/>
                  </a:lnTo>
                  <a:lnTo>
                    <a:pt x="2825" y="341"/>
                  </a:lnTo>
                  <a:lnTo>
                    <a:pt x="2679" y="268"/>
                  </a:lnTo>
                  <a:lnTo>
                    <a:pt x="2533" y="171"/>
                  </a:lnTo>
                  <a:lnTo>
                    <a:pt x="2363" y="122"/>
                  </a:lnTo>
                  <a:lnTo>
                    <a:pt x="2192" y="73"/>
                  </a:lnTo>
                  <a:lnTo>
                    <a:pt x="2022" y="24"/>
                  </a:lnTo>
                  <a:lnTo>
                    <a:pt x="1851" y="24"/>
                  </a:lnTo>
                  <a:lnTo>
                    <a:pt x="1681" y="0"/>
                  </a:lnTo>
                  <a:lnTo>
                    <a:pt x="1510" y="24"/>
                  </a:lnTo>
                  <a:lnTo>
                    <a:pt x="1340" y="73"/>
                  </a:lnTo>
                  <a:lnTo>
                    <a:pt x="1169" y="122"/>
                  </a:lnTo>
                  <a:lnTo>
                    <a:pt x="1169" y="122"/>
                  </a:lnTo>
                  <a:lnTo>
                    <a:pt x="974" y="195"/>
                  </a:lnTo>
                  <a:lnTo>
                    <a:pt x="804" y="292"/>
                  </a:lnTo>
                  <a:lnTo>
                    <a:pt x="658" y="390"/>
                  </a:lnTo>
                  <a:lnTo>
                    <a:pt x="512" y="512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0"/>
                  </a:lnTo>
                  <a:lnTo>
                    <a:pt x="122" y="1120"/>
                  </a:lnTo>
                </a:path>
              </a:pathLst>
            </a:custGeom>
            <a:noFill/>
            <a:ln w="12175" cap="rnd" cmpd="sng">
              <a:solidFill>
                <a:srgbClr val="0091E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91EA"/>
                </a:solidFill>
              </a:endParaRPr>
            </a:p>
          </p:txBody>
        </p:sp>
        <p:sp>
          <p:nvSpPr>
            <p:cNvPr id="27" name="Shape 314"/>
            <p:cNvSpPr/>
            <p:nvPr/>
          </p:nvSpPr>
          <p:spPr>
            <a:xfrm>
              <a:off x="5411925" y="5110925"/>
              <a:ext cx="188775" cy="189400"/>
            </a:xfrm>
            <a:custGeom>
              <a:avLst/>
              <a:gdLst/>
              <a:ahLst/>
              <a:cxnLst/>
              <a:rect l="0" t="0" r="0" b="0"/>
              <a:pathLst>
                <a:path w="7551" h="7576" fill="none" extrusionOk="0">
                  <a:moveTo>
                    <a:pt x="0" y="3776"/>
                  </a:moveTo>
                  <a:lnTo>
                    <a:pt x="0" y="3776"/>
                  </a:lnTo>
                  <a:lnTo>
                    <a:pt x="25" y="3410"/>
                  </a:lnTo>
                  <a:lnTo>
                    <a:pt x="73" y="3021"/>
                  </a:lnTo>
                  <a:lnTo>
                    <a:pt x="171" y="2655"/>
                  </a:lnTo>
                  <a:lnTo>
                    <a:pt x="293" y="2314"/>
                  </a:lnTo>
                  <a:lnTo>
                    <a:pt x="463" y="1973"/>
                  </a:lnTo>
                  <a:lnTo>
                    <a:pt x="658" y="1681"/>
                  </a:lnTo>
                  <a:lnTo>
                    <a:pt x="877" y="1389"/>
                  </a:lnTo>
                  <a:lnTo>
                    <a:pt x="1121" y="1121"/>
                  </a:lnTo>
                  <a:lnTo>
                    <a:pt x="1389" y="877"/>
                  </a:lnTo>
                  <a:lnTo>
                    <a:pt x="1656" y="658"/>
                  </a:lnTo>
                  <a:lnTo>
                    <a:pt x="1973" y="463"/>
                  </a:lnTo>
                  <a:lnTo>
                    <a:pt x="2314" y="293"/>
                  </a:lnTo>
                  <a:lnTo>
                    <a:pt x="2655" y="171"/>
                  </a:lnTo>
                  <a:lnTo>
                    <a:pt x="3020" y="74"/>
                  </a:lnTo>
                  <a:lnTo>
                    <a:pt x="3386" y="25"/>
                  </a:lnTo>
                  <a:lnTo>
                    <a:pt x="3775" y="1"/>
                  </a:lnTo>
                  <a:lnTo>
                    <a:pt x="3775" y="1"/>
                  </a:lnTo>
                  <a:lnTo>
                    <a:pt x="4165" y="25"/>
                  </a:lnTo>
                  <a:lnTo>
                    <a:pt x="4555" y="74"/>
                  </a:lnTo>
                  <a:lnTo>
                    <a:pt x="4896" y="171"/>
                  </a:lnTo>
                  <a:lnTo>
                    <a:pt x="5261" y="293"/>
                  </a:lnTo>
                  <a:lnTo>
                    <a:pt x="5578" y="463"/>
                  </a:lnTo>
                  <a:lnTo>
                    <a:pt x="5894" y="658"/>
                  </a:lnTo>
                  <a:lnTo>
                    <a:pt x="6186" y="877"/>
                  </a:lnTo>
                  <a:lnTo>
                    <a:pt x="6454" y="1121"/>
                  </a:lnTo>
                  <a:lnTo>
                    <a:pt x="6698" y="1389"/>
                  </a:lnTo>
                  <a:lnTo>
                    <a:pt x="6917" y="1681"/>
                  </a:lnTo>
                  <a:lnTo>
                    <a:pt x="7112" y="1973"/>
                  </a:lnTo>
                  <a:lnTo>
                    <a:pt x="7258" y="2314"/>
                  </a:lnTo>
                  <a:lnTo>
                    <a:pt x="7404" y="2655"/>
                  </a:lnTo>
                  <a:lnTo>
                    <a:pt x="7477" y="3021"/>
                  </a:lnTo>
                  <a:lnTo>
                    <a:pt x="7550" y="3410"/>
                  </a:lnTo>
                  <a:lnTo>
                    <a:pt x="7550" y="3776"/>
                  </a:lnTo>
                  <a:lnTo>
                    <a:pt x="7550" y="3776"/>
                  </a:lnTo>
                  <a:lnTo>
                    <a:pt x="7550" y="4165"/>
                  </a:lnTo>
                  <a:lnTo>
                    <a:pt x="7477" y="4555"/>
                  </a:lnTo>
                  <a:lnTo>
                    <a:pt x="7404" y="4920"/>
                  </a:lnTo>
                  <a:lnTo>
                    <a:pt x="7258" y="5261"/>
                  </a:lnTo>
                  <a:lnTo>
                    <a:pt x="7112" y="5578"/>
                  </a:lnTo>
                  <a:lnTo>
                    <a:pt x="6917" y="5895"/>
                  </a:lnTo>
                  <a:lnTo>
                    <a:pt x="6698" y="6187"/>
                  </a:lnTo>
                  <a:lnTo>
                    <a:pt x="6454" y="6455"/>
                  </a:lnTo>
                  <a:lnTo>
                    <a:pt x="6186" y="6698"/>
                  </a:lnTo>
                  <a:lnTo>
                    <a:pt x="5894" y="6917"/>
                  </a:lnTo>
                  <a:lnTo>
                    <a:pt x="5578" y="7112"/>
                  </a:lnTo>
                  <a:lnTo>
                    <a:pt x="5261" y="7258"/>
                  </a:lnTo>
                  <a:lnTo>
                    <a:pt x="4896" y="7405"/>
                  </a:lnTo>
                  <a:lnTo>
                    <a:pt x="4555" y="7478"/>
                  </a:lnTo>
                  <a:lnTo>
                    <a:pt x="4165" y="7551"/>
                  </a:lnTo>
                  <a:lnTo>
                    <a:pt x="3775" y="7575"/>
                  </a:lnTo>
                  <a:lnTo>
                    <a:pt x="3775" y="7575"/>
                  </a:lnTo>
                  <a:lnTo>
                    <a:pt x="3386" y="7551"/>
                  </a:lnTo>
                  <a:lnTo>
                    <a:pt x="3020" y="7478"/>
                  </a:lnTo>
                  <a:lnTo>
                    <a:pt x="2655" y="7405"/>
                  </a:lnTo>
                  <a:lnTo>
                    <a:pt x="2314" y="7258"/>
                  </a:lnTo>
                  <a:lnTo>
                    <a:pt x="1973" y="7112"/>
                  </a:lnTo>
                  <a:lnTo>
                    <a:pt x="1656" y="6917"/>
                  </a:lnTo>
                  <a:lnTo>
                    <a:pt x="1389" y="6698"/>
                  </a:lnTo>
                  <a:lnTo>
                    <a:pt x="1121" y="6455"/>
                  </a:lnTo>
                  <a:lnTo>
                    <a:pt x="877" y="6187"/>
                  </a:lnTo>
                  <a:lnTo>
                    <a:pt x="658" y="5895"/>
                  </a:lnTo>
                  <a:lnTo>
                    <a:pt x="463" y="5578"/>
                  </a:lnTo>
                  <a:lnTo>
                    <a:pt x="293" y="5261"/>
                  </a:lnTo>
                  <a:lnTo>
                    <a:pt x="171" y="4920"/>
                  </a:lnTo>
                  <a:lnTo>
                    <a:pt x="73" y="4555"/>
                  </a:lnTo>
                  <a:lnTo>
                    <a:pt x="25" y="4165"/>
                  </a:lnTo>
                  <a:lnTo>
                    <a:pt x="0" y="3776"/>
                  </a:lnTo>
                  <a:lnTo>
                    <a:pt x="0" y="3776"/>
                  </a:lnTo>
                  <a:close/>
                </a:path>
              </a:pathLst>
            </a:custGeom>
            <a:noFill/>
            <a:ln w="12175" cap="rnd" cmpd="sng">
              <a:solidFill>
                <a:srgbClr val="0091E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91EA"/>
                </a:solidFill>
              </a:endParaRPr>
            </a:p>
          </p:txBody>
        </p:sp>
        <p:sp>
          <p:nvSpPr>
            <p:cNvPr id="28" name="Shape 315"/>
            <p:cNvSpPr/>
            <p:nvPr/>
          </p:nvSpPr>
          <p:spPr>
            <a:xfrm>
              <a:off x="5367475" y="5025075"/>
              <a:ext cx="81600" cy="105975"/>
            </a:xfrm>
            <a:custGeom>
              <a:avLst/>
              <a:gdLst/>
              <a:ahLst/>
              <a:cxnLst/>
              <a:rect l="0" t="0" r="0" b="0"/>
              <a:pathLst>
                <a:path w="3264" h="4239" fill="none" extrusionOk="0">
                  <a:moveTo>
                    <a:pt x="0" y="1"/>
                  </a:moveTo>
                  <a:lnTo>
                    <a:pt x="3264" y="4238"/>
                  </a:lnTo>
                </a:path>
              </a:pathLst>
            </a:custGeom>
            <a:noFill/>
            <a:ln w="12175" cap="rnd" cmpd="sng">
              <a:solidFill>
                <a:srgbClr val="0091E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91EA"/>
                </a:solidFill>
              </a:endParaRPr>
            </a:p>
          </p:txBody>
        </p:sp>
        <p:sp>
          <p:nvSpPr>
            <p:cNvPr id="29" name="Shape 316"/>
            <p:cNvSpPr/>
            <p:nvPr/>
          </p:nvSpPr>
          <p:spPr>
            <a:xfrm>
              <a:off x="5567800" y="4999500"/>
              <a:ext cx="115100" cy="133975"/>
            </a:xfrm>
            <a:custGeom>
              <a:avLst/>
              <a:gdLst/>
              <a:ahLst/>
              <a:cxnLst/>
              <a:rect l="0" t="0" r="0" b="0"/>
              <a:pathLst>
                <a:path w="4604" h="5359" fill="none" extrusionOk="0">
                  <a:moveTo>
                    <a:pt x="0" y="5359"/>
                  </a:moveTo>
                  <a:lnTo>
                    <a:pt x="4603" y="1"/>
                  </a:lnTo>
                </a:path>
              </a:pathLst>
            </a:custGeom>
            <a:noFill/>
            <a:ln w="12175" cap="rnd" cmpd="sng">
              <a:solidFill>
                <a:srgbClr val="0091E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91EA"/>
                </a:solidFill>
              </a:endParaRPr>
            </a:p>
          </p:txBody>
        </p:sp>
        <p:sp>
          <p:nvSpPr>
            <p:cNvPr id="30" name="Shape 317"/>
            <p:cNvSpPr/>
            <p:nvPr/>
          </p:nvSpPr>
          <p:spPr>
            <a:xfrm>
              <a:off x="5600075" y="5217475"/>
              <a:ext cx="127275" cy="16475"/>
            </a:xfrm>
            <a:custGeom>
              <a:avLst/>
              <a:gdLst/>
              <a:ahLst/>
              <a:cxnLst/>
              <a:rect l="0" t="0" r="0" b="0"/>
              <a:pathLst>
                <a:path w="5091" h="659" fill="none" extrusionOk="0">
                  <a:moveTo>
                    <a:pt x="5090" y="658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0091E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91EA"/>
                </a:solidFill>
              </a:endParaRPr>
            </a:p>
          </p:txBody>
        </p:sp>
        <p:sp>
          <p:nvSpPr>
            <p:cNvPr id="31" name="Shape 318"/>
            <p:cNvSpPr/>
            <p:nvPr/>
          </p:nvSpPr>
          <p:spPr>
            <a:xfrm>
              <a:off x="5497775" y="5299675"/>
              <a:ext cx="4900" cy="126675"/>
            </a:xfrm>
            <a:custGeom>
              <a:avLst/>
              <a:gdLst/>
              <a:ahLst/>
              <a:cxnLst/>
              <a:rect l="0" t="0" r="0" b="0"/>
              <a:pathLst>
                <a:path w="196" h="5067" fill="none" extrusionOk="0">
                  <a:moveTo>
                    <a:pt x="0" y="5067"/>
                  </a:moveTo>
                  <a:lnTo>
                    <a:pt x="195" y="1"/>
                  </a:lnTo>
                </a:path>
              </a:pathLst>
            </a:custGeom>
            <a:noFill/>
            <a:ln w="12175" cap="rnd" cmpd="sng">
              <a:solidFill>
                <a:srgbClr val="0091E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91EA"/>
                </a:solidFill>
              </a:endParaRPr>
            </a:p>
          </p:txBody>
        </p:sp>
        <p:sp>
          <p:nvSpPr>
            <p:cNvPr id="32" name="Shape 319"/>
            <p:cNvSpPr/>
            <p:nvPr/>
          </p:nvSpPr>
          <p:spPr>
            <a:xfrm>
              <a:off x="5277975" y="5241825"/>
              <a:ext cx="141275" cy="58500"/>
            </a:xfrm>
            <a:custGeom>
              <a:avLst/>
              <a:gdLst/>
              <a:ahLst/>
              <a:cxnLst/>
              <a:rect l="0" t="0" r="0" b="0"/>
              <a:pathLst>
                <a:path w="5651" h="2340" fill="none" extrusionOk="0">
                  <a:moveTo>
                    <a:pt x="0" y="2339"/>
                  </a:moveTo>
                  <a:lnTo>
                    <a:pt x="5651" y="1"/>
                  </a:lnTo>
                </a:path>
              </a:pathLst>
            </a:custGeom>
            <a:noFill/>
            <a:ln w="12175" cap="rnd" cmpd="sng">
              <a:solidFill>
                <a:srgbClr val="0091E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0091E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952224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150" y="366864"/>
            <a:ext cx="7571700" cy="936900"/>
          </a:xfrm>
        </p:spPr>
        <p:txBody>
          <a:bodyPr/>
          <a:lstStyle/>
          <a:p>
            <a:r>
              <a:rPr lang="lt-LT" sz="3200" dirty="0" smtClean="0"/>
              <a:t>MŪSŲ TEISĖS</a:t>
            </a:r>
            <a:endParaRPr lang="lt-LT" sz="3200" dirty="0"/>
          </a:p>
        </p:txBody>
      </p:sp>
      <p:sp>
        <p:nvSpPr>
          <p:cNvPr id="27" name="Text Placeholder 2"/>
          <p:cNvSpPr txBox="1">
            <a:spLocks/>
          </p:cNvSpPr>
          <p:nvPr/>
        </p:nvSpPr>
        <p:spPr>
          <a:xfrm>
            <a:off x="786150" y="1682267"/>
            <a:ext cx="7571700" cy="4764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lt-LT" dirty="0" smtClean="0"/>
          </a:p>
          <a:p>
            <a:endParaRPr lang="lt-LT" dirty="0"/>
          </a:p>
        </p:txBody>
      </p:sp>
      <p:sp>
        <p:nvSpPr>
          <p:cNvPr id="28" name="Text Placeholder 2"/>
          <p:cNvSpPr txBox="1">
            <a:spLocks/>
          </p:cNvSpPr>
          <p:nvPr/>
        </p:nvSpPr>
        <p:spPr>
          <a:xfrm>
            <a:off x="786150" y="1579690"/>
            <a:ext cx="7571700" cy="47649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indent="-419100" algn="just">
              <a:buClr>
                <a:srgbClr val="0091EA"/>
              </a:buClr>
              <a:buSzPts val="2000"/>
              <a:buFont typeface="Source Sans Pro"/>
              <a:buChar char="◎"/>
            </a:pPr>
            <a:r>
              <a:rPr lang="lt-LT" sz="1800" b="1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Gauti</a:t>
            </a:r>
            <a:r>
              <a:rPr lang="lt-LT" sz="18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 </a:t>
            </a:r>
            <a:r>
              <a:rPr lang="lt-LT" sz="18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iš m</a:t>
            </a:r>
            <a:r>
              <a:rPr lang="lt-LT" sz="1800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okyklos </a:t>
            </a:r>
            <a:r>
              <a:rPr lang="lt-LT" sz="18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darbuotojų, valstybės ir savivaldybės institucijų ar įstaigų </a:t>
            </a:r>
            <a:r>
              <a:rPr lang="lt-LT" sz="1800" b="1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informaciją</a:t>
            </a:r>
            <a:r>
              <a:rPr lang="lt-LT" sz="18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, </a:t>
            </a:r>
            <a:r>
              <a:rPr lang="lt-LT" sz="1800" b="1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reikalingą </a:t>
            </a:r>
            <a:r>
              <a:rPr lang="lt-LT" sz="1800" b="1" dirty="0" smtClean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komisijos </a:t>
            </a:r>
            <a:r>
              <a:rPr lang="lt-LT" sz="1800" b="1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funkcijoms atlikti ir sprendimams priimti</a:t>
            </a:r>
            <a:r>
              <a:rPr lang="lt-LT" sz="18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; </a:t>
            </a:r>
          </a:p>
          <a:p>
            <a:pPr marL="457200" indent="-419100" algn="just">
              <a:buClr>
                <a:srgbClr val="0091EA"/>
              </a:buClr>
              <a:buSzPts val="2000"/>
              <a:buFont typeface="Source Sans Pro"/>
              <a:buChar char="◎"/>
            </a:pPr>
            <a:r>
              <a:rPr lang="lt-LT" sz="18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Į posėdžius ar pasitarimus </a:t>
            </a:r>
            <a:r>
              <a:rPr lang="lt-LT" sz="1800" b="1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kviesti kitus suinteresuotus asmenis ar institucijų atstovus </a:t>
            </a:r>
            <a:r>
              <a:rPr lang="lt-LT" sz="18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(vaiko teisių apsaugą užtikrinančios institucijos, teritorinės policijos, socialinių paslaugų, sveikatos priežiūros įstaigų atstovus, atskirų dalykų mokytojus, klasių vadovus (kuratorius), vaikus, tėvus (globėjus, rūpintojus) ir kt.); </a:t>
            </a:r>
          </a:p>
          <a:p>
            <a:pPr marL="457200" indent="-419100" algn="just">
              <a:buClr>
                <a:srgbClr val="0091EA"/>
              </a:buClr>
              <a:buSzPts val="2000"/>
              <a:buFont typeface="Source Sans Pro"/>
              <a:buChar char="◎"/>
            </a:pPr>
            <a:r>
              <a:rPr lang="lt-LT" sz="1800" b="1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Kreiptis į savivaldybėje vaiko teisių apsaugą užtikrinančią instituciją</a:t>
            </a:r>
            <a:r>
              <a:rPr lang="lt-LT" sz="1800" dirty="0">
                <a:solidFill>
                  <a:schemeClr val="tx2">
                    <a:lumMod val="50000"/>
                  </a:schemeClr>
                </a:solidFill>
                <a:latin typeface="Roboto Slab"/>
                <a:ea typeface="Roboto Slab"/>
                <a:cs typeface="Roboto Slab"/>
              </a:rPr>
              <a:t>, kai vaiko tėvai (globėjai, rūpintojai) neužtikrina vaiko teisių ir teisėtų interesų, įgyvendindami savo teises ir vykdydami pareigas. </a:t>
            </a:r>
          </a:p>
          <a:p>
            <a:pPr marL="457200" indent="-419100">
              <a:buClr>
                <a:srgbClr val="0091EA"/>
              </a:buClr>
              <a:buSzPts val="2000"/>
              <a:buFont typeface="Source Sans Pro"/>
              <a:buChar char="◎"/>
            </a:pPr>
            <a:endParaRPr lang="lt-LT" sz="1800" dirty="0">
              <a:solidFill>
                <a:schemeClr val="tx2">
                  <a:lumMod val="50000"/>
                </a:schemeClr>
              </a:solidFill>
              <a:latin typeface="Roboto Slab"/>
              <a:ea typeface="Roboto Slab"/>
              <a:cs typeface="Roboto Slab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0743838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subTitle" idx="4294967295"/>
          </p:nvPr>
        </p:nvSpPr>
        <p:spPr>
          <a:xfrm>
            <a:off x="685800" y="272563"/>
            <a:ext cx="7772400" cy="8968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spcBef>
                <a:spcPts val="0"/>
              </a:spcBef>
              <a:buClr>
                <a:srgbClr val="0091EA"/>
              </a:buClr>
              <a:buSzPts val="2000"/>
              <a:buNone/>
            </a:pPr>
            <a:r>
              <a:rPr lang="lt-LT" sz="3200" dirty="0" smtClean="0">
                <a:solidFill>
                  <a:srgbClr val="0091EA"/>
                </a:solidFill>
                <a:latin typeface="Roboto Slab"/>
                <a:ea typeface="Roboto Slab"/>
                <a:cs typeface="Roboto Slab"/>
                <a:sym typeface="Roboto Slab"/>
              </a:rPr>
              <a:t>MŪSŲ VEIKLOS ŽINGSNIAI</a:t>
            </a:r>
            <a:endParaRPr sz="3200" dirty="0">
              <a:solidFill>
                <a:srgbClr val="0091EA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250" name="Shape 250"/>
          <p:cNvSpPr txBox="1">
            <a:spLocks noGrp="1"/>
          </p:cNvSpPr>
          <p:nvPr>
            <p:ph type="sldNum" idx="12"/>
          </p:nvPr>
        </p:nvSpPr>
        <p:spPr>
          <a:xfrm>
            <a:off x="84043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281354" y="1579690"/>
            <a:ext cx="8671730" cy="527831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indent="-419100">
              <a:buClr>
                <a:srgbClr val="0091EA"/>
              </a:buClr>
              <a:buSzPts val="2000"/>
              <a:buFont typeface="Source Sans Pro"/>
              <a:buChar char="◎"/>
            </a:pPr>
            <a:endParaRPr lang="en-US" sz="1800" dirty="0" smtClean="0"/>
          </a:p>
          <a:p>
            <a:pPr marL="457200" indent="-419100">
              <a:buClr>
                <a:srgbClr val="0091EA"/>
              </a:buClr>
              <a:buSzPts val="2000"/>
              <a:buFont typeface="Source Sans Pro"/>
              <a:buChar char="◎"/>
            </a:pPr>
            <a:endParaRPr lang="en-US" sz="1800" dirty="0"/>
          </a:p>
          <a:p>
            <a:pPr marL="457200" indent="-419100">
              <a:buClr>
                <a:srgbClr val="0091EA"/>
              </a:buClr>
              <a:buSzPts val="2000"/>
              <a:buFont typeface="Source Sans Pro"/>
              <a:buChar char="◎"/>
            </a:pPr>
            <a:endParaRPr lang="en-US" sz="1800" dirty="0" smtClean="0"/>
          </a:p>
          <a:p>
            <a:pPr marL="457200" indent="-419100">
              <a:buClr>
                <a:srgbClr val="0091EA"/>
              </a:buClr>
              <a:buSzPts val="2000"/>
              <a:buFont typeface="Source Sans Pro"/>
              <a:buChar char="◎"/>
            </a:pPr>
            <a:endParaRPr lang="en-US" sz="1800" dirty="0"/>
          </a:p>
          <a:p>
            <a:pPr marL="457200" indent="-419100">
              <a:buClr>
                <a:srgbClr val="0091EA"/>
              </a:buClr>
              <a:buSzPts val="2000"/>
              <a:buFont typeface="Source Sans Pro"/>
              <a:buChar char="◎"/>
            </a:pPr>
            <a:endParaRPr lang="en-US" sz="1800" dirty="0" smtClean="0"/>
          </a:p>
          <a:p>
            <a:pPr marL="457200" indent="-419100">
              <a:buClr>
                <a:srgbClr val="0091EA"/>
              </a:buClr>
              <a:buSzPts val="2000"/>
              <a:buFont typeface="Source Sans Pro"/>
              <a:buChar char="◎"/>
            </a:pPr>
            <a:endParaRPr lang="en-US" sz="1800" dirty="0"/>
          </a:p>
          <a:p>
            <a:pPr marL="457200" indent="-419100">
              <a:buClr>
                <a:srgbClr val="0091EA"/>
              </a:buClr>
              <a:buSzPts val="2000"/>
              <a:buFont typeface="Source Sans Pro"/>
              <a:buChar char="◎"/>
            </a:pPr>
            <a:endParaRPr lang="en-US" sz="1800" dirty="0" smtClean="0"/>
          </a:p>
          <a:p>
            <a:pPr marL="457200" indent="-419100">
              <a:buClr>
                <a:srgbClr val="0091EA"/>
              </a:buClr>
              <a:buSzPts val="2000"/>
              <a:buFont typeface="Source Sans Pro"/>
              <a:buChar char="◎"/>
            </a:pPr>
            <a:endParaRPr lang="en-US" sz="1800" dirty="0"/>
          </a:p>
          <a:p>
            <a:pPr marL="457200" indent="-419100">
              <a:buClr>
                <a:srgbClr val="0091EA"/>
              </a:buClr>
              <a:buSzPts val="2000"/>
              <a:buFont typeface="Source Sans Pro"/>
              <a:buChar char="◎"/>
            </a:pPr>
            <a:endParaRPr lang="en-US" sz="1800" dirty="0" smtClean="0"/>
          </a:p>
          <a:p>
            <a:pPr marL="457200" indent="-419100">
              <a:buClr>
                <a:srgbClr val="0091EA"/>
              </a:buClr>
              <a:buSzPts val="2000"/>
              <a:buFont typeface="Source Sans Pro"/>
              <a:buChar char="◎"/>
            </a:pPr>
            <a:endParaRPr lang="en-US" sz="1800" dirty="0"/>
          </a:p>
          <a:p>
            <a:pPr marL="457200" indent="-419100">
              <a:buClr>
                <a:srgbClr val="0091EA"/>
              </a:buClr>
              <a:buSzPts val="2000"/>
              <a:buFont typeface="Source Sans Pro"/>
              <a:buChar char="◎"/>
            </a:pPr>
            <a:endParaRPr lang="en-US" sz="1800" dirty="0" smtClean="0"/>
          </a:p>
          <a:p>
            <a:pPr marL="457200" indent="-419100">
              <a:buClr>
                <a:srgbClr val="0091EA"/>
              </a:buClr>
              <a:buSzPts val="2000"/>
              <a:buFont typeface="Source Sans Pro"/>
              <a:buChar char="◎"/>
            </a:pPr>
            <a:endParaRPr lang="en-US" sz="1800" dirty="0"/>
          </a:p>
          <a:p>
            <a:pPr marL="457200" indent="-419100">
              <a:buClr>
                <a:srgbClr val="0091EA"/>
              </a:buClr>
              <a:buSzPts val="2000"/>
              <a:buFont typeface="Source Sans Pro"/>
              <a:buChar char="◎"/>
            </a:pPr>
            <a:endParaRPr lang="en-US" sz="1800" dirty="0" smtClean="0"/>
          </a:p>
          <a:p>
            <a:pPr marL="457200" indent="-419100">
              <a:buClr>
                <a:srgbClr val="0091EA"/>
              </a:buClr>
              <a:buSzPts val="2000"/>
              <a:buFont typeface="Source Sans Pro"/>
              <a:buChar char="◎"/>
            </a:pPr>
            <a:endParaRPr lang="en-US" sz="1800" dirty="0"/>
          </a:p>
          <a:p>
            <a:pPr marL="457200" indent="-419100">
              <a:buClr>
                <a:srgbClr val="0091EA"/>
              </a:buClr>
              <a:buSzPts val="2000"/>
              <a:buFont typeface="Source Sans Pro"/>
              <a:buChar char="◎"/>
            </a:pPr>
            <a:endParaRPr lang="en-US" sz="1800" dirty="0" smtClean="0"/>
          </a:p>
          <a:p>
            <a:pPr marL="38100">
              <a:buClr>
                <a:srgbClr val="0091EA"/>
              </a:buClr>
              <a:buSzPts val="2000"/>
            </a:pPr>
            <a:endParaRPr lang="en-US" sz="1800" dirty="0" smtClean="0"/>
          </a:p>
          <a:p>
            <a:pPr marL="38100">
              <a:buClr>
                <a:srgbClr val="0091EA"/>
              </a:buClr>
              <a:buSzPts val="2000"/>
            </a:pPr>
            <a:endParaRPr lang="en-US" dirty="0" smtClean="0"/>
          </a:p>
          <a:p>
            <a:pPr marL="38100">
              <a:buClr>
                <a:srgbClr val="0091EA"/>
              </a:buClr>
              <a:buSzPts val="2000"/>
            </a:pPr>
            <a:r>
              <a:rPr lang="lt-LT" sz="1100" dirty="0" smtClean="0"/>
              <a:t>.</a:t>
            </a:r>
            <a:endParaRPr lang="lt-LT" sz="1100" dirty="0">
              <a:solidFill>
                <a:schemeClr val="tx2">
                  <a:lumMod val="50000"/>
                </a:schemeClr>
              </a:solidFill>
              <a:latin typeface="Roboto Slab"/>
              <a:ea typeface="Roboto Slab"/>
              <a:cs typeface="Roboto Slab"/>
              <a:sym typeface="Source Sans Pro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65992" y="1723293"/>
            <a:ext cx="1802423" cy="1740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dirty="0" smtClean="0">
                <a:latin typeface="Roboto Slab" panose="020B0604020202020204" charset="0"/>
                <a:ea typeface="Roboto Slab" panose="020B0604020202020204" charset="0"/>
              </a:rPr>
              <a:t>Kviečiami </a:t>
            </a:r>
            <a:r>
              <a:rPr lang="lt-LT" sz="1200" dirty="0">
                <a:latin typeface="Roboto Slab" panose="020B0604020202020204" charset="0"/>
                <a:ea typeface="Roboto Slab" panose="020B0604020202020204" charset="0"/>
              </a:rPr>
              <a:t>vaiko tėvai (globėjai, rūpintojai) </a:t>
            </a:r>
            <a:r>
              <a:rPr lang="lt-LT" sz="1200" dirty="0" smtClean="0">
                <a:latin typeface="Roboto Slab" panose="020B0604020202020204" charset="0"/>
                <a:ea typeface="Roboto Slab" panose="020B0604020202020204" charset="0"/>
              </a:rPr>
              <a:t>ir </a:t>
            </a:r>
            <a:r>
              <a:rPr lang="lt-LT" sz="1200" dirty="0">
                <a:latin typeface="Roboto Slab" panose="020B0604020202020204" charset="0"/>
                <a:ea typeface="Roboto Slab" panose="020B0604020202020204" charset="0"/>
              </a:rPr>
              <a:t>(ar) </a:t>
            </a:r>
            <a:r>
              <a:rPr lang="lt-LT" sz="1200" dirty="0" smtClean="0">
                <a:latin typeface="Roboto Slab" panose="020B0604020202020204" charset="0"/>
                <a:ea typeface="Roboto Slab" panose="020B0604020202020204" charset="0"/>
              </a:rPr>
              <a:t>vaikas </a:t>
            </a:r>
            <a:endParaRPr lang="lt-LT" sz="1200" dirty="0">
              <a:latin typeface="Roboto Slab" panose="020B0604020202020204" charset="0"/>
              <a:ea typeface="Roboto Slab" panose="020B060402020202020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588573" y="1723293"/>
            <a:ext cx="1802423" cy="1740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Roboto Slab" panose="020B0604020202020204" charset="0"/>
                <a:ea typeface="Roboto Slab" panose="020B0604020202020204" charset="0"/>
              </a:rPr>
              <a:t>I</a:t>
            </a:r>
            <a:r>
              <a:rPr lang="lt-LT" sz="1200" dirty="0" smtClean="0">
                <a:latin typeface="Roboto Slab" panose="020B0604020202020204" charset="0"/>
                <a:ea typeface="Roboto Slab" panose="020B0604020202020204" charset="0"/>
              </a:rPr>
              <a:t>šklausoma visų dalyvių nuomonė ir informacija </a:t>
            </a:r>
            <a:endParaRPr lang="lt-LT" sz="1200" dirty="0">
              <a:latin typeface="Roboto Slab" panose="020B0604020202020204" charset="0"/>
              <a:ea typeface="Roboto Slab" panose="020B060402020202020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711154" y="1723293"/>
            <a:ext cx="1802423" cy="1740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dirty="0">
                <a:latin typeface="Roboto Slab" panose="020B0604020202020204" charset="0"/>
                <a:ea typeface="Roboto Slab" panose="020B0604020202020204" charset="0"/>
              </a:rPr>
              <a:t>Komisija priėma sprendimą dėl </a:t>
            </a:r>
          </a:p>
          <a:p>
            <a:pPr algn="ctr"/>
            <a:r>
              <a:rPr lang="lt-LT" sz="1200" dirty="0">
                <a:latin typeface="Roboto Slab" panose="020B0604020202020204" charset="0"/>
                <a:ea typeface="Roboto Slab" panose="020B0604020202020204" charset="0"/>
              </a:rPr>
              <a:t>pagalbos teikimo </a:t>
            </a:r>
            <a:r>
              <a:rPr lang="lt-LT" sz="1200" dirty="0" smtClean="0">
                <a:latin typeface="Roboto Slab" panose="020B0604020202020204" charset="0"/>
                <a:ea typeface="Roboto Slab" panose="020B0604020202020204" charset="0"/>
              </a:rPr>
              <a:t>vaikui</a:t>
            </a:r>
            <a:r>
              <a:rPr lang="lt-LT" sz="1200" dirty="0">
                <a:latin typeface="Roboto Slab" panose="020B0604020202020204" charset="0"/>
                <a:ea typeface="Roboto Slab" panose="020B0604020202020204" charset="0"/>
              </a:rPr>
              <a:t>.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6832119" y="1805355"/>
            <a:ext cx="1802423" cy="1740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dirty="0">
                <a:latin typeface="Roboto Slab" panose="020B0604020202020204" charset="0"/>
                <a:ea typeface="Roboto Slab" panose="020B0604020202020204" charset="0"/>
              </a:rPr>
              <a:t>Sudaromas pagalbos vaikui planas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1287104" y="3956544"/>
            <a:ext cx="1802423" cy="1740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dirty="0">
                <a:latin typeface="Roboto Slab" panose="020B0604020202020204" charset="0"/>
                <a:ea typeface="Roboto Slab" panose="020B0604020202020204" charset="0"/>
              </a:rPr>
              <a:t>P</a:t>
            </a:r>
            <a:r>
              <a:rPr lang="lt-LT" sz="1200" dirty="0" smtClean="0">
                <a:latin typeface="Roboto Slab" panose="020B0604020202020204" charset="0"/>
                <a:ea typeface="Roboto Slab" panose="020B0604020202020204" charset="0"/>
              </a:rPr>
              <a:t>askiriamas </a:t>
            </a:r>
            <a:r>
              <a:rPr lang="lt-LT" sz="1200" dirty="0">
                <a:latin typeface="Roboto Slab" panose="020B0604020202020204" charset="0"/>
                <a:ea typeface="Roboto Slab" panose="020B0604020202020204" charset="0"/>
              </a:rPr>
              <a:t>pagalbos plano įgyvendinimą koordinuojantis asmuo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3453853" y="3956544"/>
            <a:ext cx="1867754" cy="1740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dirty="0">
                <a:latin typeface="Roboto Slab" panose="020B0604020202020204" charset="0"/>
                <a:ea typeface="Roboto Slab" panose="020B0604020202020204" charset="0"/>
              </a:rPr>
              <a:t>Periodiški </a:t>
            </a:r>
            <a:r>
              <a:rPr lang="lt-LT" sz="1200" dirty="0" smtClean="0">
                <a:latin typeface="Roboto Slab" panose="020B0604020202020204" charset="0"/>
                <a:ea typeface="Roboto Slab" panose="020B0604020202020204" charset="0"/>
              </a:rPr>
              <a:t>susitikimai pagalbos </a:t>
            </a:r>
            <a:r>
              <a:rPr lang="lt-LT" sz="1200" dirty="0">
                <a:latin typeface="Roboto Slab" panose="020B0604020202020204" charset="0"/>
                <a:ea typeface="Roboto Slab" panose="020B0604020202020204" charset="0"/>
              </a:rPr>
              <a:t>rezultatams aptarti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5731062" y="3956544"/>
            <a:ext cx="1802422" cy="1740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dirty="0" smtClean="0">
                <a:latin typeface="Roboto Slab" panose="020B0604020202020204" charset="0"/>
                <a:ea typeface="Roboto Slab" panose="020B0604020202020204" charset="0"/>
              </a:rPr>
              <a:t>Su vaiku, tėvais įvertinamas </a:t>
            </a:r>
            <a:r>
              <a:rPr lang="lt-LT" sz="1200" dirty="0">
                <a:latin typeface="Roboto Slab" panose="020B0604020202020204" charset="0"/>
                <a:ea typeface="Roboto Slab" panose="020B0604020202020204" charset="0"/>
              </a:rPr>
              <a:t>teikiamos pagalbos </a:t>
            </a:r>
            <a:r>
              <a:rPr lang="lt-LT" sz="1200" dirty="0" smtClean="0">
                <a:latin typeface="Roboto Slab" panose="020B0604020202020204" charset="0"/>
                <a:ea typeface="Roboto Slab" panose="020B0604020202020204" charset="0"/>
              </a:rPr>
              <a:t>veiksmingumas</a:t>
            </a:r>
            <a:endParaRPr lang="lt-LT" sz="1200" dirty="0">
              <a:latin typeface="Roboto Slab" panose="020B0604020202020204" charset="0"/>
              <a:ea typeface="Roboto Slab" panose="020B0604020202020204" charset="0"/>
            </a:endParaRPr>
          </a:p>
        </p:txBody>
      </p:sp>
      <p:grpSp>
        <p:nvGrpSpPr>
          <p:cNvPr id="14" name="Shape 532"/>
          <p:cNvGrpSpPr/>
          <p:nvPr/>
        </p:nvGrpSpPr>
        <p:grpSpPr>
          <a:xfrm>
            <a:off x="866161" y="1209706"/>
            <a:ext cx="170937" cy="426827"/>
            <a:chOff x="3384375" y="2267500"/>
            <a:chExt cx="203375" cy="507825"/>
          </a:xfrm>
        </p:grpSpPr>
        <p:sp>
          <p:nvSpPr>
            <p:cNvPr id="15" name="Shape 533"/>
            <p:cNvSpPr/>
            <p:nvPr/>
          </p:nvSpPr>
          <p:spPr>
            <a:xfrm>
              <a:off x="3384375" y="2373425"/>
              <a:ext cx="203375" cy="401900"/>
            </a:xfrm>
            <a:custGeom>
              <a:avLst/>
              <a:gdLst/>
              <a:ahLst/>
              <a:cxnLst/>
              <a:rect l="0" t="0" r="0" b="0"/>
              <a:pathLst>
                <a:path w="8135" h="16076" fill="none" extrusionOk="0">
                  <a:moveTo>
                    <a:pt x="4896" y="1"/>
                  </a:moveTo>
                  <a:lnTo>
                    <a:pt x="4896" y="1"/>
                  </a:lnTo>
                  <a:lnTo>
                    <a:pt x="4701" y="74"/>
                  </a:lnTo>
                  <a:lnTo>
                    <a:pt x="4506" y="147"/>
                  </a:lnTo>
                  <a:lnTo>
                    <a:pt x="4287" y="196"/>
                  </a:lnTo>
                  <a:lnTo>
                    <a:pt x="4068" y="196"/>
                  </a:lnTo>
                  <a:lnTo>
                    <a:pt x="4068" y="196"/>
                  </a:lnTo>
                  <a:lnTo>
                    <a:pt x="3848" y="196"/>
                  </a:lnTo>
                  <a:lnTo>
                    <a:pt x="3654" y="147"/>
                  </a:lnTo>
                  <a:lnTo>
                    <a:pt x="3434" y="98"/>
                  </a:lnTo>
                  <a:lnTo>
                    <a:pt x="3240" y="1"/>
                  </a:lnTo>
                  <a:lnTo>
                    <a:pt x="3240" y="1"/>
                  </a:lnTo>
                  <a:lnTo>
                    <a:pt x="2996" y="50"/>
                  </a:lnTo>
                  <a:lnTo>
                    <a:pt x="2777" y="98"/>
                  </a:lnTo>
                  <a:lnTo>
                    <a:pt x="2558" y="171"/>
                  </a:lnTo>
                  <a:lnTo>
                    <a:pt x="2363" y="269"/>
                  </a:lnTo>
                  <a:lnTo>
                    <a:pt x="2168" y="366"/>
                  </a:lnTo>
                  <a:lnTo>
                    <a:pt x="1973" y="464"/>
                  </a:lnTo>
                  <a:lnTo>
                    <a:pt x="1803" y="585"/>
                  </a:lnTo>
                  <a:lnTo>
                    <a:pt x="1632" y="731"/>
                  </a:lnTo>
                  <a:lnTo>
                    <a:pt x="1486" y="878"/>
                  </a:lnTo>
                  <a:lnTo>
                    <a:pt x="1340" y="1024"/>
                  </a:lnTo>
                  <a:lnTo>
                    <a:pt x="1072" y="1365"/>
                  </a:lnTo>
                  <a:lnTo>
                    <a:pt x="853" y="1779"/>
                  </a:lnTo>
                  <a:lnTo>
                    <a:pt x="658" y="2193"/>
                  </a:lnTo>
                  <a:lnTo>
                    <a:pt x="488" y="2680"/>
                  </a:lnTo>
                  <a:lnTo>
                    <a:pt x="341" y="3167"/>
                  </a:lnTo>
                  <a:lnTo>
                    <a:pt x="244" y="3727"/>
                  </a:lnTo>
                  <a:lnTo>
                    <a:pt x="147" y="4287"/>
                  </a:lnTo>
                  <a:lnTo>
                    <a:pt x="73" y="4896"/>
                  </a:lnTo>
                  <a:lnTo>
                    <a:pt x="49" y="5529"/>
                  </a:lnTo>
                  <a:lnTo>
                    <a:pt x="25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5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5"/>
                  </a:lnTo>
                  <a:lnTo>
                    <a:pt x="268" y="7502"/>
                  </a:lnTo>
                  <a:lnTo>
                    <a:pt x="390" y="7575"/>
                  </a:lnTo>
                  <a:lnTo>
                    <a:pt x="512" y="7624"/>
                  </a:lnTo>
                  <a:lnTo>
                    <a:pt x="658" y="7648"/>
                  </a:lnTo>
                  <a:lnTo>
                    <a:pt x="658" y="7648"/>
                  </a:lnTo>
                  <a:lnTo>
                    <a:pt x="804" y="7624"/>
                  </a:lnTo>
                  <a:lnTo>
                    <a:pt x="926" y="7575"/>
                  </a:lnTo>
                  <a:lnTo>
                    <a:pt x="1048" y="7502"/>
                  </a:lnTo>
                  <a:lnTo>
                    <a:pt x="1145" y="7405"/>
                  </a:lnTo>
                  <a:lnTo>
                    <a:pt x="1218" y="7307"/>
                  </a:lnTo>
                  <a:lnTo>
                    <a:pt x="1267" y="7161"/>
                  </a:lnTo>
                  <a:lnTo>
                    <a:pt x="1291" y="7015"/>
                  </a:lnTo>
                  <a:lnTo>
                    <a:pt x="1316" y="6869"/>
                  </a:lnTo>
                  <a:lnTo>
                    <a:pt x="1316" y="6869"/>
                  </a:lnTo>
                  <a:lnTo>
                    <a:pt x="1340" y="6260"/>
                  </a:lnTo>
                  <a:lnTo>
                    <a:pt x="1413" y="5554"/>
                  </a:lnTo>
                  <a:lnTo>
                    <a:pt x="1510" y="4847"/>
                  </a:lnTo>
                  <a:lnTo>
                    <a:pt x="1632" y="4141"/>
                  </a:lnTo>
                  <a:lnTo>
                    <a:pt x="1754" y="3532"/>
                  </a:lnTo>
                  <a:lnTo>
                    <a:pt x="1876" y="3021"/>
                  </a:lnTo>
                  <a:lnTo>
                    <a:pt x="1998" y="2680"/>
                  </a:lnTo>
                  <a:lnTo>
                    <a:pt x="2046" y="2607"/>
                  </a:lnTo>
                  <a:lnTo>
                    <a:pt x="2095" y="2582"/>
                  </a:lnTo>
                  <a:lnTo>
                    <a:pt x="2095" y="2582"/>
                  </a:lnTo>
                  <a:lnTo>
                    <a:pt x="2095" y="2631"/>
                  </a:lnTo>
                  <a:lnTo>
                    <a:pt x="2119" y="2729"/>
                  </a:lnTo>
                  <a:lnTo>
                    <a:pt x="2119" y="3143"/>
                  </a:lnTo>
                  <a:lnTo>
                    <a:pt x="2071" y="4555"/>
                  </a:lnTo>
                  <a:lnTo>
                    <a:pt x="1949" y="6577"/>
                  </a:lnTo>
                  <a:lnTo>
                    <a:pt x="1827" y="8842"/>
                  </a:lnTo>
                  <a:lnTo>
                    <a:pt x="1535" y="13128"/>
                  </a:lnTo>
                  <a:lnTo>
                    <a:pt x="1389" y="15077"/>
                  </a:lnTo>
                  <a:lnTo>
                    <a:pt x="1389" y="15077"/>
                  </a:lnTo>
                  <a:lnTo>
                    <a:pt x="1389" y="15247"/>
                  </a:lnTo>
                  <a:lnTo>
                    <a:pt x="1413" y="15418"/>
                  </a:lnTo>
                  <a:lnTo>
                    <a:pt x="1462" y="15564"/>
                  </a:lnTo>
                  <a:lnTo>
                    <a:pt x="1559" y="15710"/>
                  </a:lnTo>
                  <a:lnTo>
                    <a:pt x="1657" y="15856"/>
                  </a:lnTo>
                  <a:lnTo>
                    <a:pt x="1778" y="15953"/>
                  </a:lnTo>
                  <a:lnTo>
                    <a:pt x="1924" y="16026"/>
                  </a:lnTo>
                  <a:lnTo>
                    <a:pt x="2095" y="16075"/>
                  </a:lnTo>
                  <a:lnTo>
                    <a:pt x="2095" y="16075"/>
                  </a:lnTo>
                  <a:lnTo>
                    <a:pt x="2217" y="16075"/>
                  </a:lnTo>
                  <a:lnTo>
                    <a:pt x="2217" y="16075"/>
                  </a:lnTo>
                  <a:lnTo>
                    <a:pt x="2387" y="16075"/>
                  </a:lnTo>
                  <a:lnTo>
                    <a:pt x="2509" y="16026"/>
                  </a:lnTo>
                  <a:lnTo>
                    <a:pt x="2655" y="15953"/>
                  </a:lnTo>
                  <a:lnTo>
                    <a:pt x="2777" y="15880"/>
                  </a:lnTo>
                  <a:lnTo>
                    <a:pt x="2874" y="15758"/>
                  </a:lnTo>
                  <a:lnTo>
                    <a:pt x="2947" y="15637"/>
                  </a:lnTo>
                  <a:lnTo>
                    <a:pt x="3020" y="15491"/>
                  </a:lnTo>
                  <a:lnTo>
                    <a:pt x="3045" y="15344"/>
                  </a:lnTo>
                  <a:lnTo>
                    <a:pt x="3702" y="8525"/>
                  </a:lnTo>
                  <a:lnTo>
                    <a:pt x="3702" y="8525"/>
                  </a:lnTo>
                  <a:lnTo>
                    <a:pt x="3727" y="8452"/>
                  </a:lnTo>
                  <a:lnTo>
                    <a:pt x="3775" y="8330"/>
                  </a:lnTo>
                  <a:lnTo>
                    <a:pt x="3824" y="8282"/>
                  </a:lnTo>
                  <a:lnTo>
                    <a:pt x="3873" y="8208"/>
                  </a:lnTo>
                  <a:lnTo>
                    <a:pt x="3970" y="8184"/>
                  </a:lnTo>
                  <a:lnTo>
                    <a:pt x="4068" y="8160"/>
                  </a:lnTo>
                  <a:lnTo>
                    <a:pt x="4068" y="8160"/>
                  </a:lnTo>
                  <a:lnTo>
                    <a:pt x="4165" y="8184"/>
                  </a:lnTo>
                  <a:lnTo>
                    <a:pt x="4263" y="8208"/>
                  </a:lnTo>
                  <a:lnTo>
                    <a:pt x="4311" y="8282"/>
                  </a:lnTo>
                  <a:lnTo>
                    <a:pt x="4360" y="8330"/>
                  </a:lnTo>
                  <a:lnTo>
                    <a:pt x="4409" y="8452"/>
                  </a:lnTo>
                  <a:lnTo>
                    <a:pt x="4433" y="8525"/>
                  </a:lnTo>
                  <a:lnTo>
                    <a:pt x="5091" y="15344"/>
                  </a:lnTo>
                  <a:lnTo>
                    <a:pt x="5091" y="15344"/>
                  </a:lnTo>
                  <a:lnTo>
                    <a:pt x="5115" y="15491"/>
                  </a:lnTo>
                  <a:lnTo>
                    <a:pt x="5188" y="15637"/>
                  </a:lnTo>
                  <a:lnTo>
                    <a:pt x="5261" y="15758"/>
                  </a:lnTo>
                  <a:lnTo>
                    <a:pt x="5358" y="15880"/>
                  </a:lnTo>
                  <a:lnTo>
                    <a:pt x="5480" y="15953"/>
                  </a:lnTo>
                  <a:lnTo>
                    <a:pt x="5626" y="16026"/>
                  </a:lnTo>
                  <a:lnTo>
                    <a:pt x="5748" y="16075"/>
                  </a:lnTo>
                  <a:lnTo>
                    <a:pt x="5919" y="16075"/>
                  </a:lnTo>
                  <a:lnTo>
                    <a:pt x="5919" y="16075"/>
                  </a:lnTo>
                  <a:lnTo>
                    <a:pt x="6040" y="16075"/>
                  </a:lnTo>
                  <a:lnTo>
                    <a:pt x="6040" y="16075"/>
                  </a:lnTo>
                  <a:lnTo>
                    <a:pt x="6211" y="16026"/>
                  </a:lnTo>
                  <a:lnTo>
                    <a:pt x="6357" y="15953"/>
                  </a:lnTo>
                  <a:lnTo>
                    <a:pt x="6479" y="15856"/>
                  </a:lnTo>
                  <a:lnTo>
                    <a:pt x="6576" y="15710"/>
                  </a:lnTo>
                  <a:lnTo>
                    <a:pt x="6674" y="15564"/>
                  </a:lnTo>
                  <a:lnTo>
                    <a:pt x="6722" y="15418"/>
                  </a:lnTo>
                  <a:lnTo>
                    <a:pt x="6747" y="15247"/>
                  </a:lnTo>
                  <a:lnTo>
                    <a:pt x="6747" y="15077"/>
                  </a:lnTo>
                  <a:lnTo>
                    <a:pt x="6747" y="15077"/>
                  </a:lnTo>
                  <a:lnTo>
                    <a:pt x="6601" y="13128"/>
                  </a:lnTo>
                  <a:lnTo>
                    <a:pt x="6333" y="8890"/>
                  </a:lnTo>
                  <a:lnTo>
                    <a:pt x="6187" y="6601"/>
                  </a:lnTo>
                  <a:lnTo>
                    <a:pt x="6089" y="4604"/>
                  </a:lnTo>
                  <a:lnTo>
                    <a:pt x="6040" y="3167"/>
                  </a:lnTo>
                  <a:lnTo>
                    <a:pt x="6040" y="2753"/>
                  </a:lnTo>
                  <a:lnTo>
                    <a:pt x="6040" y="2582"/>
                  </a:lnTo>
                  <a:lnTo>
                    <a:pt x="6040" y="2582"/>
                  </a:lnTo>
                  <a:lnTo>
                    <a:pt x="6065" y="2582"/>
                  </a:lnTo>
                  <a:lnTo>
                    <a:pt x="6089" y="2582"/>
                  </a:lnTo>
                  <a:lnTo>
                    <a:pt x="6138" y="2680"/>
                  </a:lnTo>
                  <a:lnTo>
                    <a:pt x="6235" y="2996"/>
                  </a:lnTo>
                  <a:lnTo>
                    <a:pt x="6381" y="3484"/>
                  </a:lnTo>
                  <a:lnTo>
                    <a:pt x="6503" y="4117"/>
                  </a:lnTo>
                  <a:lnTo>
                    <a:pt x="6625" y="4823"/>
                  </a:lnTo>
                  <a:lnTo>
                    <a:pt x="6722" y="5554"/>
                  </a:lnTo>
                  <a:lnTo>
                    <a:pt x="6795" y="6260"/>
                  </a:lnTo>
                  <a:lnTo>
                    <a:pt x="6820" y="6869"/>
                  </a:lnTo>
                  <a:lnTo>
                    <a:pt x="6820" y="6869"/>
                  </a:lnTo>
                  <a:lnTo>
                    <a:pt x="6844" y="7015"/>
                  </a:lnTo>
                  <a:lnTo>
                    <a:pt x="6869" y="7161"/>
                  </a:lnTo>
                  <a:lnTo>
                    <a:pt x="6917" y="7307"/>
                  </a:lnTo>
                  <a:lnTo>
                    <a:pt x="6990" y="7405"/>
                  </a:lnTo>
                  <a:lnTo>
                    <a:pt x="7088" y="7502"/>
                  </a:lnTo>
                  <a:lnTo>
                    <a:pt x="7209" y="7575"/>
                  </a:lnTo>
                  <a:lnTo>
                    <a:pt x="7331" y="7624"/>
                  </a:lnTo>
                  <a:lnTo>
                    <a:pt x="7477" y="7648"/>
                  </a:lnTo>
                  <a:lnTo>
                    <a:pt x="7477" y="7648"/>
                  </a:lnTo>
                  <a:lnTo>
                    <a:pt x="7624" y="7624"/>
                  </a:lnTo>
                  <a:lnTo>
                    <a:pt x="7745" y="7575"/>
                  </a:lnTo>
                  <a:lnTo>
                    <a:pt x="7867" y="7502"/>
                  </a:lnTo>
                  <a:lnTo>
                    <a:pt x="7964" y="7405"/>
                  </a:lnTo>
                  <a:lnTo>
                    <a:pt x="8038" y="7307"/>
                  </a:lnTo>
                  <a:lnTo>
                    <a:pt x="8086" y="7161"/>
                  </a:lnTo>
                  <a:lnTo>
                    <a:pt x="8111" y="7015"/>
                  </a:lnTo>
                  <a:lnTo>
                    <a:pt x="8135" y="6869"/>
                  </a:lnTo>
                  <a:lnTo>
                    <a:pt x="8135" y="6869"/>
                  </a:lnTo>
                  <a:lnTo>
                    <a:pt x="8111" y="5505"/>
                  </a:lnTo>
                  <a:lnTo>
                    <a:pt x="8086" y="4872"/>
                  </a:lnTo>
                  <a:lnTo>
                    <a:pt x="8038" y="4287"/>
                  </a:lnTo>
                  <a:lnTo>
                    <a:pt x="7964" y="3703"/>
                  </a:lnTo>
                  <a:lnTo>
                    <a:pt x="7867" y="3167"/>
                  </a:lnTo>
                  <a:lnTo>
                    <a:pt x="7745" y="2656"/>
                  </a:lnTo>
                  <a:lnTo>
                    <a:pt x="7599" y="2168"/>
                  </a:lnTo>
                  <a:lnTo>
                    <a:pt x="7404" y="1754"/>
                  </a:lnTo>
                  <a:lnTo>
                    <a:pt x="7185" y="1365"/>
                  </a:lnTo>
                  <a:lnTo>
                    <a:pt x="7063" y="1170"/>
                  </a:lnTo>
                  <a:lnTo>
                    <a:pt x="6917" y="999"/>
                  </a:lnTo>
                  <a:lnTo>
                    <a:pt x="6771" y="853"/>
                  </a:lnTo>
                  <a:lnTo>
                    <a:pt x="6625" y="707"/>
                  </a:lnTo>
                  <a:lnTo>
                    <a:pt x="6454" y="561"/>
                  </a:lnTo>
                  <a:lnTo>
                    <a:pt x="6260" y="439"/>
                  </a:lnTo>
                  <a:lnTo>
                    <a:pt x="6065" y="342"/>
                  </a:lnTo>
                  <a:lnTo>
                    <a:pt x="5870" y="244"/>
                  </a:lnTo>
                  <a:lnTo>
                    <a:pt x="5651" y="171"/>
                  </a:lnTo>
                  <a:lnTo>
                    <a:pt x="5407" y="98"/>
                  </a:lnTo>
                  <a:lnTo>
                    <a:pt x="5164" y="50"/>
                  </a:lnTo>
                  <a:lnTo>
                    <a:pt x="4896" y="1"/>
                  </a:lnTo>
                  <a:lnTo>
                    <a:pt x="4896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6" name="Shape 534"/>
            <p:cNvSpPr/>
            <p:nvPr/>
          </p:nvSpPr>
          <p:spPr>
            <a:xfrm>
              <a:off x="3443425" y="2267500"/>
              <a:ext cx="85275" cy="93775"/>
            </a:xfrm>
            <a:custGeom>
              <a:avLst/>
              <a:gdLst/>
              <a:ahLst/>
              <a:cxnLst/>
              <a:rect l="0" t="0" r="0" b="0"/>
              <a:pathLst>
                <a:path w="3411" h="3751" fill="none" extrusionOk="0">
                  <a:moveTo>
                    <a:pt x="1" y="1705"/>
                  </a:moveTo>
                  <a:lnTo>
                    <a:pt x="1" y="1705"/>
                  </a:lnTo>
                  <a:lnTo>
                    <a:pt x="1" y="1510"/>
                  </a:lnTo>
                  <a:lnTo>
                    <a:pt x="25" y="1315"/>
                  </a:lnTo>
                  <a:lnTo>
                    <a:pt x="74" y="1145"/>
                  </a:lnTo>
                  <a:lnTo>
                    <a:pt x="123" y="999"/>
                  </a:lnTo>
                  <a:lnTo>
                    <a:pt x="196" y="852"/>
                  </a:lnTo>
                  <a:lnTo>
                    <a:pt x="293" y="706"/>
                  </a:lnTo>
                  <a:lnTo>
                    <a:pt x="391" y="585"/>
                  </a:lnTo>
                  <a:lnTo>
                    <a:pt x="488" y="463"/>
                  </a:lnTo>
                  <a:lnTo>
                    <a:pt x="610" y="341"/>
                  </a:lnTo>
                  <a:lnTo>
                    <a:pt x="756" y="268"/>
                  </a:lnTo>
                  <a:lnTo>
                    <a:pt x="902" y="171"/>
                  </a:lnTo>
                  <a:lnTo>
                    <a:pt x="1048" y="122"/>
                  </a:lnTo>
                  <a:lnTo>
                    <a:pt x="1194" y="49"/>
                  </a:lnTo>
                  <a:lnTo>
                    <a:pt x="1365" y="24"/>
                  </a:lnTo>
                  <a:lnTo>
                    <a:pt x="1535" y="0"/>
                  </a:lnTo>
                  <a:lnTo>
                    <a:pt x="1706" y="0"/>
                  </a:lnTo>
                  <a:lnTo>
                    <a:pt x="1706" y="0"/>
                  </a:lnTo>
                  <a:lnTo>
                    <a:pt x="1876" y="0"/>
                  </a:lnTo>
                  <a:lnTo>
                    <a:pt x="2047" y="24"/>
                  </a:lnTo>
                  <a:lnTo>
                    <a:pt x="2217" y="49"/>
                  </a:lnTo>
                  <a:lnTo>
                    <a:pt x="2363" y="122"/>
                  </a:lnTo>
                  <a:lnTo>
                    <a:pt x="2509" y="171"/>
                  </a:lnTo>
                  <a:lnTo>
                    <a:pt x="2656" y="268"/>
                  </a:lnTo>
                  <a:lnTo>
                    <a:pt x="2802" y="341"/>
                  </a:lnTo>
                  <a:lnTo>
                    <a:pt x="2923" y="463"/>
                  </a:lnTo>
                  <a:lnTo>
                    <a:pt x="3021" y="585"/>
                  </a:lnTo>
                  <a:lnTo>
                    <a:pt x="3118" y="706"/>
                  </a:lnTo>
                  <a:lnTo>
                    <a:pt x="3216" y="852"/>
                  </a:lnTo>
                  <a:lnTo>
                    <a:pt x="3289" y="999"/>
                  </a:lnTo>
                  <a:lnTo>
                    <a:pt x="3337" y="1145"/>
                  </a:lnTo>
                  <a:lnTo>
                    <a:pt x="3386" y="1315"/>
                  </a:lnTo>
                  <a:lnTo>
                    <a:pt x="3411" y="1510"/>
                  </a:lnTo>
                  <a:lnTo>
                    <a:pt x="3411" y="1705"/>
                  </a:lnTo>
                  <a:lnTo>
                    <a:pt x="3411" y="1705"/>
                  </a:lnTo>
                  <a:lnTo>
                    <a:pt x="3411" y="1900"/>
                  </a:lnTo>
                  <a:lnTo>
                    <a:pt x="3386" y="2095"/>
                  </a:lnTo>
                  <a:lnTo>
                    <a:pt x="3337" y="2265"/>
                  </a:lnTo>
                  <a:lnTo>
                    <a:pt x="3289" y="2460"/>
                  </a:lnTo>
                  <a:lnTo>
                    <a:pt x="3216" y="2630"/>
                  </a:lnTo>
                  <a:lnTo>
                    <a:pt x="3118" y="2801"/>
                  </a:lnTo>
                  <a:lnTo>
                    <a:pt x="3021" y="2971"/>
                  </a:lnTo>
                  <a:lnTo>
                    <a:pt x="2923" y="3117"/>
                  </a:lnTo>
                  <a:lnTo>
                    <a:pt x="2802" y="3264"/>
                  </a:lnTo>
                  <a:lnTo>
                    <a:pt x="2656" y="3385"/>
                  </a:lnTo>
                  <a:lnTo>
                    <a:pt x="2509" y="3483"/>
                  </a:lnTo>
                  <a:lnTo>
                    <a:pt x="2363" y="3580"/>
                  </a:lnTo>
                  <a:lnTo>
                    <a:pt x="2217" y="3653"/>
                  </a:lnTo>
                  <a:lnTo>
                    <a:pt x="2047" y="3702"/>
                  </a:lnTo>
                  <a:lnTo>
                    <a:pt x="1876" y="3751"/>
                  </a:lnTo>
                  <a:lnTo>
                    <a:pt x="1706" y="3751"/>
                  </a:lnTo>
                  <a:lnTo>
                    <a:pt x="1706" y="3751"/>
                  </a:lnTo>
                  <a:lnTo>
                    <a:pt x="1535" y="3751"/>
                  </a:lnTo>
                  <a:lnTo>
                    <a:pt x="1365" y="3702"/>
                  </a:lnTo>
                  <a:lnTo>
                    <a:pt x="1194" y="3653"/>
                  </a:lnTo>
                  <a:lnTo>
                    <a:pt x="1048" y="3580"/>
                  </a:lnTo>
                  <a:lnTo>
                    <a:pt x="902" y="3483"/>
                  </a:lnTo>
                  <a:lnTo>
                    <a:pt x="756" y="3385"/>
                  </a:lnTo>
                  <a:lnTo>
                    <a:pt x="610" y="3264"/>
                  </a:lnTo>
                  <a:lnTo>
                    <a:pt x="488" y="3117"/>
                  </a:lnTo>
                  <a:lnTo>
                    <a:pt x="391" y="2971"/>
                  </a:lnTo>
                  <a:lnTo>
                    <a:pt x="293" y="2801"/>
                  </a:lnTo>
                  <a:lnTo>
                    <a:pt x="196" y="2630"/>
                  </a:lnTo>
                  <a:lnTo>
                    <a:pt x="123" y="2460"/>
                  </a:lnTo>
                  <a:lnTo>
                    <a:pt x="74" y="2265"/>
                  </a:lnTo>
                  <a:lnTo>
                    <a:pt x="25" y="2095"/>
                  </a:lnTo>
                  <a:lnTo>
                    <a:pt x="1" y="1900"/>
                  </a:lnTo>
                  <a:lnTo>
                    <a:pt x="1" y="1705"/>
                  </a:lnTo>
                  <a:lnTo>
                    <a:pt x="1" y="1705"/>
                  </a:lnTo>
                  <a:close/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7" name="Shape 535"/>
          <p:cNvGrpSpPr/>
          <p:nvPr/>
        </p:nvGrpSpPr>
        <p:grpSpPr>
          <a:xfrm>
            <a:off x="1163735" y="1324430"/>
            <a:ext cx="140237" cy="318339"/>
            <a:chOff x="4747025" y="2332025"/>
            <a:chExt cx="166850" cy="378750"/>
          </a:xfrm>
        </p:grpSpPr>
        <p:sp>
          <p:nvSpPr>
            <p:cNvPr id="18" name="Shape 536"/>
            <p:cNvSpPr/>
            <p:nvPr/>
          </p:nvSpPr>
          <p:spPr>
            <a:xfrm>
              <a:off x="4747025" y="2427025"/>
              <a:ext cx="166850" cy="283750"/>
            </a:xfrm>
            <a:custGeom>
              <a:avLst/>
              <a:gdLst/>
              <a:ahLst/>
              <a:cxnLst/>
              <a:rect l="0" t="0" r="0" b="0"/>
              <a:pathLst>
                <a:path w="6674" h="11350" fill="none" extrusionOk="0">
                  <a:moveTo>
                    <a:pt x="4019" y="0"/>
                  </a:moveTo>
                  <a:lnTo>
                    <a:pt x="4019" y="0"/>
                  </a:lnTo>
                  <a:lnTo>
                    <a:pt x="3873" y="73"/>
                  </a:lnTo>
                  <a:lnTo>
                    <a:pt x="3703" y="122"/>
                  </a:lnTo>
                  <a:lnTo>
                    <a:pt x="3508" y="171"/>
                  </a:lnTo>
                  <a:lnTo>
                    <a:pt x="3337" y="171"/>
                  </a:lnTo>
                  <a:lnTo>
                    <a:pt x="3337" y="171"/>
                  </a:lnTo>
                  <a:lnTo>
                    <a:pt x="3167" y="171"/>
                  </a:lnTo>
                  <a:lnTo>
                    <a:pt x="2996" y="146"/>
                  </a:lnTo>
                  <a:lnTo>
                    <a:pt x="2826" y="73"/>
                  </a:lnTo>
                  <a:lnTo>
                    <a:pt x="2655" y="24"/>
                  </a:lnTo>
                  <a:lnTo>
                    <a:pt x="2655" y="24"/>
                  </a:lnTo>
                  <a:lnTo>
                    <a:pt x="2412" y="24"/>
                  </a:lnTo>
                  <a:lnTo>
                    <a:pt x="2168" y="97"/>
                  </a:lnTo>
                  <a:lnTo>
                    <a:pt x="1949" y="171"/>
                  </a:lnTo>
                  <a:lnTo>
                    <a:pt x="1706" y="317"/>
                  </a:lnTo>
                  <a:lnTo>
                    <a:pt x="1486" y="487"/>
                  </a:lnTo>
                  <a:lnTo>
                    <a:pt x="1243" y="682"/>
                  </a:lnTo>
                  <a:lnTo>
                    <a:pt x="1048" y="926"/>
                  </a:lnTo>
                  <a:lnTo>
                    <a:pt x="853" y="1193"/>
                  </a:lnTo>
                  <a:lnTo>
                    <a:pt x="658" y="1510"/>
                  </a:lnTo>
                  <a:lnTo>
                    <a:pt x="512" y="1851"/>
                  </a:lnTo>
                  <a:lnTo>
                    <a:pt x="366" y="2216"/>
                  </a:lnTo>
                  <a:lnTo>
                    <a:pt x="244" y="2630"/>
                  </a:lnTo>
                  <a:lnTo>
                    <a:pt x="123" y="3093"/>
                  </a:lnTo>
                  <a:lnTo>
                    <a:pt x="49" y="3580"/>
                  </a:lnTo>
                  <a:lnTo>
                    <a:pt x="1" y="4092"/>
                  </a:lnTo>
                  <a:lnTo>
                    <a:pt x="1" y="4652"/>
                  </a:lnTo>
                  <a:lnTo>
                    <a:pt x="1" y="4652"/>
                  </a:lnTo>
                  <a:lnTo>
                    <a:pt x="1" y="4774"/>
                  </a:lnTo>
                  <a:lnTo>
                    <a:pt x="25" y="4895"/>
                  </a:lnTo>
                  <a:lnTo>
                    <a:pt x="74" y="4993"/>
                  </a:lnTo>
                  <a:lnTo>
                    <a:pt x="147" y="5090"/>
                  </a:lnTo>
                  <a:lnTo>
                    <a:pt x="220" y="5163"/>
                  </a:lnTo>
                  <a:lnTo>
                    <a:pt x="317" y="5236"/>
                  </a:lnTo>
                  <a:lnTo>
                    <a:pt x="415" y="5261"/>
                  </a:lnTo>
                  <a:lnTo>
                    <a:pt x="537" y="5285"/>
                  </a:lnTo>
                  <a:lnTo>
                    <a:pt x="537" y="5285"/>
                  </a:lnTo>
                  <a:lnTo>
                    <a:pt x="658" y="5261"/>
                  </a:lnTo>
                  <a:lnTo>
                    <a:pt x="756" y="5236"/>
                  </a:lnTo>
                  <a:lnTo>
                    <a:pt x="853" y="5163"/>
                  </a:lnTo>
                  <a:lnTo>
                    <a:pt x="926" y="5090"/>
                  </a:lnTo>
                  <a:lnTo>
                    <a:pt x="999" y="4993"/>
                  </a:lnTo>
                  <a:lnTo>
                    <a:pt x="1024" y="4895"/>
                  </a:lnTo>
                  <a:lnTo>
                    <a:pt x="1048" y="4774"/>
                  </a:lnTo>
                  <a:lnTo>
                    <a:pt x="1072" y="4652"/>
                  </a:lnTo>
                  <a:lnTo>
                    <a:pt x="1072" y="4652"/>
                  </a:lnTo>
                  <a:lnTo>
                    <a:pt x="1097" y="4189"/>
                  </a:lnTo>
                  <a:lnTo>
                    <a:pt x="1145" y="3726"/>
                  </a:lnTo>
                  <a:lnTo>
                    <a:pt x="1218" y="3312"/>
                  </a:lnTo>
                  <a:lnTo>
                    <a:pt x="1316" y="2923"/>
                  </a:lnTo>
                  <a:lnTo>
                    <a:pt x="1438" y="2582"/>
                  </a:lnTo>
                  <a:lnTo>
                    <a:pt x="1535" y="2338"/>
                  </a:lnTo>
                  <a:lnTo>
                    <a:pt x="1633" y="2168"/>
                  </a:lnTo>
                  <a:lnTo>
                    <a:pt x="1681" y="2143"/>
                  </a:lnTo>
                  <a:lnTo>
                    <a:pt x="1706" y="2143"/>
                  </a:lnTo>
                  <a:lnTo>
                    <a:pt x="1706" y="2143"/>
                  </a:lnTo>
                  <a:lnTo>
                    <a:pt x="1730" y="2241"/>
                  </a:lnTo>
                  <a:lnTo>
                    <a:pt x="1730" y="2509"/>
                  </a:lnTo>
                  <a:lnTo>
                    <a:pt x="1681" y="3483"/>
                  </a:lnTo>
                  <a:lnTo>
                    <a:pt x="1608" y="4822"/>
                  </a:lnTo>
                  <a:lnTo>
                    <a:pt x="1486" y="6357"/>
                  </a:lnTo>
                  <a:lnTo>
                    <a:pt x="1243" y="9231"/>
                  </a:lnTo>
                  <a:lnTo>
                    <a:pt x="1145" y="10521"/>
                  </a:lnTo>
                  <a:lnTo>
                    <a:pt x="1145" y="10521"/>
                  </a:lnTo>
                  <a:lnTo>
                    <a:pt x="1145" y="10668"/>
                  </a:lnTo>
                  <a:lnTo>
                    <a:pt x="1145" y="10814"/>
                  </a:lnTo>
                  <a:lnTo>
                    <a:pt x="1194" y="10935"/>
                  </a:lnTo>
                  <a:lnTo>
                    <a:pt x="1267" y="11057"/>
                  </a:lnTo>
                  <a:lnTo>
                    <a:pt x="1340" y="11155"/>
                  </a:lnTo>
                  <a:lnTo>
                    <a:pt x="1462" y="11252"/>
                  </a:lnTo>
                  <a:lnTo>
                    <a:pt x="1584" y="11325"/>
                  </a:lnTo>
                  <a:lnTo>
                    <a:pt x="1706" y="11349"/>
                  </a:lnTo>
                  <a:lnTo>
                    <a:pt x="1706" y="11349"/>
                  </a:lnTo>
                  <a:lnTo>
                    <a:pt x="1827" y="11349"/>
                  </a:lnTo>
                  <a:lnTo>
                    <a:pt x="1827" y="11349"/>
                  </a:lnTo>
                  <a:lnTo>
                    <a:pt x="1949" y="11349"/>
                  </a:lnTo>
                  <a:lnTo>
                    <a:pt x="2071" y="11325"/>
                  </a:lnTo>
                  <a:lnTo>
                    <a:pt x="2168" y="11252"/>
                  </a:lnTo>
                  <a:lnTo>
                    <a:pt x="2266" y="11179"/>
                  </a:lnTo>
                  <a:lnTo>
                    <a:pt x="2339" y="11106"/>
                  </a:lnTo>
                  <a:lnTo>
                    <a:pt x="2412" y="11008"/>
                  </a:lnTo>
                  <a:lnTo>
                    <a:pt x="2461" y="10887"/>
                  </a:lnTo>
                  <a:lnTo>
                    <a:pt x="2509" y="10765"/>
                  </a:lnTo>
                  <a:lnTo>
                    <a:pt x="3045" y="7014"/>
                  </a:lnTo>
                  <a:lnTo>
                    <a:pt x="3045" y="7014"/>
                  </a:lnTo>
                  <a:lnTo>
                    <a:pt x="3045" y="6966"/>
                  </a:lnTo>
                  <a:lnTo>
                    <a:pt x="3094" y="6868"/>
                  </a:lnTo>
                  <a:lnTo>
                    <a:pt x="3143" y="6819"/>
                  </a:lnTo>
                  <a:lnTo>
                    <a:pt x="3191" y="6771"/>
                  </a:lnTo>
                  <a:lnTo>
                    <a:pt x="3264" y="6746"/>
                  </a:lnTo>
                  <a:lnTo>
                    <a:pt x="3337" y="6722"/>
                  </a:lnTo>
                  <a:lnTo>
                    <a:pt x="3337" y="6722"/>
                  </a:lnTo>
                  <a:lnTo>
                    <a:pt x="3410" y="6746"/>
                  </a:lnTo>
                  <a:lnTo>
                    <a:pt x="3484" y="6771"/>
                  </a:lnTo>
                  <a:lnTo>
                    <a:pt x="3532" y="6819"/>
                  </a:lnTo>
                  <a:lnTo>
                    <a:pt x="3581" y="6868"/>
                  </a:lnTo>
                  <a:lnTo>
                    <a:pt x="3630" y="6966"/>
                  </a:lnTo>
                  <a:lnTo>
                    <a:pt x="3630" y="7014"/>
                  </a:lnTo>
                  <a:lnTo>
                    <a:pt x="4165" y="10765"/>
                  </a:lnTo>
                  <a:lnTo>
                    <a:pt x="4165" y="10765"/>
                  </a:lnTo>
                  <a:lnTo>
                    <a:pt x="4214" y="10887"/>
                  </a:lnTo>
                  <a:lnTo>
                    <a:pt x="4263" y="11008"/>
                  </a:lnTo>
                  <a:lnTo>
                    <a:pt x="4336" y="11106"/>
                  </a:lnTo>
                  <a:lnTo>
                    <a:pt x="4409" y="11179"/>
                  </a:lnTo>
                  <a:lnTo>
                    <a:pt x="4506" y="11252"/>
                  </a:lnTo>
                  <a:lnTo>
                    <a:pt x="4604" y="11325"/>
                  </a:lnTo>
                  <a:lnTo>
                    <a:pt x="4726" y="11349"/>
                  </a:lnTo>
                  <a:lnTo>
                    <a:pt x="4847" y="11349"/>
                  </a:lnTo>
                  <a:lnTo>
                    <a:pt x="4847" y="11349"/>
                  </a:lnTo>
                  <a:lnTo>
                    <a:pt x="4969" y="11349"/>
                  </a:lnTo>
                  <a:lnTo>
                    <a:pt x="4969" y="11349"/>
                  </a:lnTo>
                  <a:lnTo>
                    <a:pt x="5091" y="11325"/>
                  </a:lnTo>
                  <a:lnTo>
                    <a:pt x="5213" y="11252"/>
                  </a:lnTo>
                  <a:lnTo>
                    <a:pt x="5334" y="11155"/>
                  </a:lnTo>
                  <a:lnTo>
                    <a:pt x="5408" y="11057"/>
                  </a:lnTo>
                  <a:lnTo>
                    <a:pt x="5481" y="10935"/>
                  </a:lnTo>
                  <a:lnTo>
                    <a:pt x="5529" y="10814"/>
                  </a:lnTo>
                  <a:lnTo>
                    <a:pt x="5529" y="10668"/>
                  </a:lnTo>
                  <a:lnTo>
                    <a:pt x="5529" y="10521"/>
                  </a:lnTo>
                  <a:lnTo>
                    <a:pt x="5529" y="10521"/>
                  </a:lnTo>
                  <a:lnTo>
                    <a:pt x="5188" y="6381"/>
                  </a:lnTo>
                  <a:lnTo>
                    <a:pt x="4994" y="3507"/>
                  </a:lnTo>
                  <a:lnTo>
                    <a:pt x="4945" y="2533"/>
                  </a:lnTo>
                  <a:lnTo>
                    <a:pt x="4945" y="2241"/>
                  </a:lnTo>
                  <a:lnTo>
                    <a:pt x="4969" y="2143"/>
                  </a:lnTo>
                  <a:lnTo>
                    <a:pt x="4969" y="2143"/>
                  </a:lnTo>
                  <a:lnTo>
                    <a:pt x="4994" y="2143"/>
                  </a:lnTo>
                  <a:lnTo>
                    <a:pt x="5042" y="2168"/>
                  </a:lnTo>
                  <a:lnTo>
                    <a:pt x="5140" y="2314"/>
                  </a:lnTo>
                  <a:lnTo>
                    <a:pt x="5237" y="2557"/>
                  </a:lnTo>
                  <a:lnTo>
                    <a:pt x="5334" y="2898"/>
                  </a:lnTo>
                  <a:lnTo>
                    <a:pt x="5432" y="3288"/>
                  </a:lnTo>
                  <a:lnTo>
                    <a:pt x="5529" y="3726"/>
                  </a:lnTo>
                  <a:lnTo>
                    <a:pt x="5578" y="4189"/>
                  </a:lnTo>
                  <a:lnTo>
                    <a:pt x="5602" y="4652"/>
                  </a:lnTo>
                  <a:lnTo>
                    <a:pt x="5602" y="4652"/>
                  </a:lnTo>
                  <a:lnTo>
                    <a:pt x="5627" y="4774"/>
                  </a:lnTo>
                  <a:lnTo>
                    <a:pt x="5651" y="4895"/>
                  </a:lnTo>
                  <a:lnTo>
                    <a:pt x="5675" y="4993"/>
                  </a:lnTo>
                  <a:lnTo>
                    <a:pt x="5749" y="5090"/>
                  </a:lnTo>
                  <a:lnTo>
                    <a:pt x="5822" y="5163"/>
                  </a:lnTo>
                  <a:lnTo>
                    <a:pt x="5919" y="5236"/>
                  </a:lnTo>
                  <a:lnTo>
                    <a:pt x="6016" y="5261"/>
                  </a:lnTo>
                  <a:lnTo>
                    <a:pt x="6138" y="5285"/>
                  </a:lnTo>
                  <a:lnTo>
                    <a:pt x="6138" y="5285"/>
                  </a:lnTo>
                  <a:lnTo>
                    <a:pt x="6260" y="5261"/>
                  </a:lnTo>
                  <a:lnTo>
                    <a:pt x="6357" y="5236"/>
                  </a:lnTo>
                  <a:lnTo>
                    <a:pt x="6455" y="5163"/>
                  </a:lnTo>
                  <a:lnTo>
                    <a:pt x="6528" y="5090"/>
                  </a:lnTo>
                  <a:lnTo>
                    <a:pt x="6601" y="4993"/>
                  </a:lnTo>
                  <a:lnTo>
                    <a:pt x="6650" y="4895"/>
                  </a:lnTo>
                  <a:lnTo>
                    <a:pt x="6674" y="4774"/>
                  </a:lnTo>
                  <a:lnTo>
                    <a:pt x="6674" y="4652"/>
                  </a:lnTo>
                  <a:lnTo>
                    <a:pt x="6674" y="4652"/>
                  </a:lnTo>
                  <a:lnTo>
                    <a:pt x="6674" y="4092"/>
                  </a:lnTo>
                  <a:lnTo>
                    <a:pt x="6625" y="3556"/>
                  </a:lnTo>
                  <a:lnTo>
                    <a:pt x="6552" y="3069"/>
                  </a:lnTo>
                  <a:lnTo>
                    <a:pt x="6455" y="2630"/>
                  </a:lnTo>
                  <a:lnTo>
                    <a:pt x="6357" y="2216"/>
                  </a:lnTo>
                  <a:lnTo>
                    <a:pt x="6211" y="1827"/>
                  </a:lnTo>
                  <a:lnTo>
                    <a:pt x="6065" y="1486"/>
                  </a:lnTo>
                  <a:lnTo>
                    <a:pt x="5895" y="1169"/>
                  </a:lnTo>
                  <a:lnTo>
                    <a:pt x="5700" y="901"/>
                  </a:lnTo>
                  <a:lnTo>
                    <a:pt x="5505" y="658"/>
                  </a:lnTo>
                  <a:lnTo>
                    <a:pt x="5286" y="463"/>
                  </a:lnTo>
                  <a:lnTo>
                    <a:pt x="5042" y="292"/>
                  </a:lnTo>
                  <a:lnTo>
                    <a:pt x="4799" y="171"/>
                  </a:lnTo>
                  <a:lnTo>
                    <a:pt x="4555" y="73"/>
                  </a:lnTo>
                  <a:lnTo>
                    <a:pt x="4287" y="24"/>
                  </a:lnTo>
                  <a:lnTo>
                    <a:pt x="4019" y="0"/>
                  </a:lnTo>
                  <a:lnTo>
                    <a:pt x="4019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9" name="Shape 537"/>
            <p:cNvSpPr/>
            <p:nvPr/>
          </p:nvSpPr>
          <p:spPr>
            <a:xfrm>
              <a:off x="4792100" y="2332025"/>
              <a:ext cx="76725" cy="84050"/>
            </a:xfrm>
            <a:custGeom>
              <a:avLst/>
              <a:gdLst/>
              <a:ahLst/>
              <a:cxnLst/>
              <a:rect l="0" t="0" r="0" b="0"/>
              <a:pathLst>
                <a:path w="3069" h="3362" fill="none" extrusionOk="0">
                  <a:moveTo>
                    <a:pt x="0" y="1511"/>
                  </a:moveTo>
                  <a:lnTo>
                    <a:pt x="0" y="1511"/>
                  </a:lnTo>
                  <a:lnTo>
                    <a:pt x="24" y="1340"/>
                  </a:lnTo>
                  <a:lnTo>
                    <a:pt x="49" y="1170"/>
                  </a:lnTo>
                  <a:lnTo>
                    <a:pt x="73" y="1024"/>
                  </a:lnTo>
                  <a:lnTo>
                    <a:pt x="122" y="877"/>
                  </a:lnTo>
                  <a:lnTo>
                    <a:pt x="195" y="756"/>
                  </a:lnTo>
                  <a:lnTo>
                    <a:pt x="268" y="634"/>
                  </a:lnTo>
                  <a:lnTo>
                    <a:pt x="365" y="512"/>
                  </a:lnTo>
                  <a:lnTo>
                    <a:pt x="463" y="415"/>
                  </a:lnTo>
                  <a:lnTo>
                    <a:pt x="682" y="220"/>
                  </a:lnTo>
                  <a:lnTo>
                    <a:pt x="950" y="98"/>
                  </a:lnTo>
                  <a:lnTo>
                    <a:pt x="1218" y="25"/>
                  </a:lnTo>
                  <a:lnTo>
                    <a:pt x="1534" y="1"/>
                  </a:lnTo>
                  <a:lnTo>
                    <a:pt x="1534" y="1"/>
                  </a:lnTo>
                  <a:lnTo>
                    <a:pt x="1851" y="25"/>
                  </a:lnTo>
                  <a:lnTo>
                    <a:pt x="2119" y="98"/>
                  </a:lnTo>
                  <a:lnTo>
                    <a:pt x="2387" y="220"/>
                  </a:lnTo>
                  <a:lnTo>
                    <a:pt x="2606" y="415"/>
                  </a:lnTo>
                  <a:lnTo>
                    <a:pt x="2703" y="512"/>
                  </a:lnTo>
                  <a:lnTo>
                    <a:pt x="2801" y="634"/>
                  </a:lnTo>
                  <a:lnTo>
                    <a:pt x="2874" y="756"/>
                  </a:lnTo>
                  <a:lnTo>
                    <a:pt x="2947" y="877"/>
                  </a:lnTo>
                  <a:lnTo>
                    <a:pt x="2996" y="1024"/>
                  </a:lnTo>
                  <a:lnTo>
                    <a:pt x="3020" y="1170"/>
                  </a:lnTo>
                  <a:lnTo>
                    <a:pt x="3044" y="1340"/>
                  </a:lnTo>
                  <a:lnTo>
                    <a:pt x="3069" y="1511"/>
                  </a:lnTo>
                  <a:lnTo>
                    <a:pt x="3069" y="1511"/>
                  </a:lnTo>
                  <a:lnTo>
                    <a:pt x="3044" y="1681"/>
                  </a:lnTo>
                  <a:lnTo>
                    <a:pt x="3020" y="1852"/>
                  </a:lnTo>
                  <a:lnTo>
                    <a:pt x="2947" y="2193"/>
                  </a:lnTo>
                  <a:lnTo>
                    <a:pt x="2801" y="2509"/>
                  </a:lnTo>
                  <a:lnTo>
                    <a:pt x="2606" y="2777"/>
                  </a:lnTo>
                  <a:lnTo>
                    <a:pt x="2509" y="2899"/>
                  </a:lnTo>
                  <a:lnTo>
                    <a:pt x="2387" y="3021"/>
                  </a:lnTo>
                  <a:lnTo>
                    <a:pt x="2265" y="3118"/>
                  </a:lnTo>
                  <a:lnTo>
                    <a:pt x="2119" y="3191"/>
                  </a:lnTo>
                  <a:lnTo>
                    <a:pt x="1997" y="3264"/>
                  </a:lnTo>
                  <a:lnTo>
                    <a:pt x="1851" y="3313"/>
                  </a:lnTo>
                  <a:lnTo>
                    <a:pt x="1681" y="3337"/>
                  </a:lnTo>
                  <a:lnTo>
                    <a:pt x="1534" y="3362"/>
                  </a:lnTo>
                  <a:lnTo>
                    <a:pt x="1534" y="3362"/>
                  </a:lnTo>
                  <a:lnTo>
                    <a:pt x="1388" y="3337"/>
                  </a:lnTo>
                  <a:lnTo>
                    <a:pt x="1218" y="3313"/>
                  </a:lnTo>
                  <a:lnTo>
                    <a:pt x="1072" y="3264"/>
                  </a:lnTo>
                  <a:lnTo>
                    <a:pt x="950" y="3191"/>
                  </a:lnTo>
                  <a:lnTo>
                    <a:pt x="804" y="3118"/>
                  </a:lnTo>
                  <a:lnTo>
                    <a:pt x="682" y="3021"/>
                  </a:lnTo>
                  <a:lnTo>
                    <a:pt x="560" y="2899"/>
                  </a:lnTo>
                  <a:lnTo>
                    <a:pt x="463" y="2777"/>
                  </a:lnTo>
                  <a:lnTo>
                    <a:pt x="268" y="2509"/>
                  </a:lnTo>
                  <a:lnTo>
                    <a:pt x="122" y="2193"/>
                  </a:lnTo>
                  <a:lnTo>
                    <a:pt x="49" y="1852"/>
                  </a:lnTo>
                  <a:lnTo>
                    <a:pt x="24" y="1681"/>
                  </a:lnTo>
                  <a:lnTo>
                    <a:pt x="0" y="1511"/>
                  </a:lnTo>
                  <a:lnTo>
                    <a:pt x="0" y="1511"/>
                  </a:lnTo>
                  <a:close/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20" name="Shape 538"/>
          <p:cNvGrpSpPr/>
          <p:nvPr/>
        </p:nvGrpSpPr>
        <p:grpSpPr>
          <a:xfrm>
            <a:off x="1395822" y="1246437"/>
            <a:ext cx="145343" cy="422729"/>
            <a:chOff x="4071800" y="2269925"/>
            <a:chExt cx="172925" cy="502950"/>
          </a:xfrm>
        </p:grpSpPr>
        <p:sp>
          <p:nvSpPr>
            <p:cNvPr id="21" name="Shape 539"/>
            <p:cNvSpPr/>
            <p:nvPr/>
          </p:nvSpPr>
          <p:spPr>
            <a:xfrm>
              <a:off x="4118075" y="2269925"/>
              <a:ext cx="80375" cy="91350"/>
            </a:xfrm>
            <a:custGeom>
              <a:avLst/>
              <a:gdLst/>
              <a:ahLst/>
              <a:cxnLst/>
              <a:rect l="0" t="0" r="0" b="0"/>
              <a:pathLst>
                <a:path w="3215" h="3654" fill="none" extrusionOk="0">
                  <a:moveTo>
                    <a:pt x="0" y="1657"/>
                  </a:moveTo>
                  <a:lnTo>
                    <a:pt x="0" y="1657"/>
                  </a:lnTo>
                  <a:lnTo>
                    <a:pt x="0" y="1462"/>
                  </a:lnTo>
                  <a:lnTo>
                    <a:pt x="24" y="1291"/>
                  </a:lnTo>
                  <a:lnTo>
                    <a:pt x="73" y="1121"/>
                  </a:lnTo>
                  <a:lnTo>
                    <a:pt x="122" y="975"/>
                  </a:lnTo>
                  <a:lnTo>
                    <a:pt x="195" y="829"/>
                  </a:lnTo>
                  <a:lnTo>
                    <a:pt x="268" y="682"/>
                  </a:lnTo>
                  <a:lnTo>
                    <a:pt x="365" y="561"/>
                  </a:lnTo>
                  <a:lnTo>
                    <a:pt x="463" y="439"/>
                  </a:lnTo>
                  <a:lnTo>
                    <a:pt x="585" y="341"/>
                  </a:lnTo>
                  <a:lnTo>
                    <a:pt x="706" y="244"/>
                  </a:lnTo>
                  <a:lnTo>
                    <a:pt x="853" y="171"/>
                  </a:lnTo>
                  <a:lnTo>
                    <a:pt x="974" y="122"/>
                  </a:lnTo>
                  <a:lnTo>
                    <a:pt x="1120" y="74"/>
                  </a:lnTo>
                  <a:lnTo>
                    <a:pt x="1291" y="25"/>
                  </a:lnTo>
                  <a:lnTo>
                    <a:pt x="1437" y="0"/>
                  </a:lnTo>
                  <a:lnTo>
                    <a:pt x="1608" y="0"/>
                  </a:lnTo>
                  <a:lnTo>
                    <a:pt x="1608" y="0"/>
                  </a:lnTo>
                  <a:lnTo>
                    <a:pt x="1778" y="0"/>
                  </a:lnTo>
                  <a:lnTo>
                    <a:pt x="1924" y="25"/>
                  </a:lnTo>
                  <a:lnTo>
                    <a:pt x="2095" y="74"/>
                  </a:lnTo>
                  <a:lnTo>
                    <a:pt x="2241" y="122"/>
                  </a:lnTo>
                  <a:lnTo>
                    <a:pt x="2363" y="171"/>
                  </a:lnTo>
                  <a:lnTo>
                    <a:pt x="2509" y="244"/>
                  </a:lnTo>
                  <a:lnTo>
                    <a:pt x="2630" y="341"/>
                  </a:lnTo>
                  <a:lnTo>
                    <a:pt x="2752" y="439"/>
                  </a:lnTo>
                  <a:lnTo>
                    <a:pt x="2850" y="561"/>
                  </a:lnTo>
                  <a:lnTo>
                    <a:pt x="2947" y="682"/>
                  </a:lnTo>
                  <a:lnTo>
                    <a:pt x="3020" y="829"/>
                  </a:lnTo>
                  <a:lnTo>
                    <a:pt x="3093" y="975"/>
                  </a:lnTo>
                  <a:lnTo>
                    <a:pt x="3142" y="1121"/>
                  </a:lnTo>
                  <a:lnTo>
                    <a:pt x="3191" y="1291"/>
                  </a:lnTo>
                  <a:lnTo>
                    <a:pt x="3215" y="1462"/>
                  </a:lnTo>
                  <a:lnTo>
                    <a:pt x="3215" y="1657"/>
                  </a:lnTo>
                  <a:lnTo>
                    <a:pt x="3215" y="1657"/>
                  </a:lnTo>
                  <a:lnTo>
                    <a:pt x="3215" y="1827"/>
                  </a:lnTo>
                  <a:lnTo>
                    <a:pt x="3191" y="2022"/>
                  </a:lnTo>
                  <a:lnTo>
                    <a:pt x="3142" y="2217"/>
                  </a:lnTo>
                  <a:lnTo>
                    <a:pt x="3093" y="2387"/>
                  </a:lnTo>
                  <a:lnTo>
                    <a:pt x="3020" y="2558"/>
                  </a:lnTo>
                  <a:lnTo>
                    <a:pt x="2947" y="2728"/>
                  </a:lnTo>
                  <a:lnTo>
                    <a:pt x="2850" y="2874"/>
                  </a:lnTo>
                  <a:lnTo>
                    <a:pt x="2752" y="3020"/>
                  </a:lnTo>
                  <a:lnTo>
                    <a:pt x="2630" y="3167"/>
                  </a:lnTo>
                  <a:lnTo>
                    <a:pt x="2509" y="3288"/>
                  </a:lnTo>
                  <a:lnTo>
                    <a:pt x="2363" y="3386"/>
                  </a:lnTo>
                  <a:lnTo>
                    <a:pt x="2241" y="3483"/>
                  </a:lnTo>
                  <a:lnTo>
                    <a:pt x="2095" y="3556"/>
                  </a:lnTo>
                  <a:lnTo>
                    <a:pt x="1924" y="3605"/>
                  </a:lnTo>
                  <a:lnTo>
                    <a:pt x="1778" y="3629"/>
                  </a:lnTo>
                  <a:lnTo>
                    <a:pt x="1608" y="3654"/>
                  </a:lnTo>
                  <a:lnTo>
                    <a:pt x="1608" y="3654"/>
                  </a:lnTo>
                  <a:lnTo>
                    <a:pt x="1437" y="3629"/>
                  </a:lnTo>
                  <a:lnTo>
                    <a:pt x="1291" y="3605"/>
                  </a:lnTo>
                  <a:lnTo>
                    <a:pt x="1120" y="3556"/>
                  </a:lnTo>
                  <a:lnTo>
                    <a:pt x="974" y="3483"/>
                  </a:lnTo>
                  <a:lnTo>
                    <a:pt x="853" y="3386"/>
                  </a:lnTo>
                  <a:lnTo>
                    <a:pt x="706" y="3288"/>
                  </a:lnTo>
                  <a:lnTo>
                    <a:pt x="585" y="3167"/>
                  </a:lnTo>
                  <a:lnTo>
                    <a:pt x="463" y="3020"/>
                  </a:lnTo>
                  <a:lnTo>
                    <a:pt x="365" y="2874"/>
                  </a:lnTo>
                  <a:lnTo>
                    <a:pt x="268" y="2728"/>
                  </a:lnTo>
                  <a:lnTo>
                    <a:pt x="195" y="2558"/>
                  </a:lnTo>
                  <a:lnTo>
                    <a:pt x="122" y="2387"/>
                  </a:lnTo>
                  <a:lnTo>
                    <a:pt x="73" y="2217"/>
                  </a:lnTo>
                  <a:lnTo>
                    <a:pt x="24" y="2022"/>
                  </a:lnTo>
                  <a:lnTo>
                    <a:pt x="0" y="1827"/>
                  </a:lnTo>
                  <a:lnTo>
                    <a:pt x="0" y="1657"/>
                  </a:lnTo>
                  <a:lnTo>
                    <a:pt x="0" y="1657"/>
                  </a:lnTo>
                  <a:close/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2" name="Shape 540"/>
            <p:cNvSpPr/>
            <p:nvPr/>
          </p:nvSpPr>
          <p:spPr>
            <a:xfrm>
              <a:off x="4071800" y="2372825"/>
              <a:ext cx="172925" cy="400050"/>
            </a:xfrm>
            <a:custGeom>
              <a:avLst/>
              <a:gdLst/>
              <a:ahLst/>
              <a:cxnLst/>
              <a:rect l="0" t="0" r="0" b="0"/>
              <a:pathLst>
                <a:path w="6917" h="16002" fill="none" extrusionOk="0">
                  <a:moveTo>
                    <a:pt x="4189" y="0"/>
                  </a:moveTo>
                  <a:lnTo>
                    <a:pt x="4189" y="0"/>
                  </a:lnTo>
                  <a:lnTo>
                    <a:pt x="4019" y="98"/>
                  </a:lnTo>
                  <a:lnTo>
                    <a:pt x="3848" y="147"/>
                  </a:lnTo>
                  <a:lnTo>
                    <a:pt x="3653" y="195"/>
                  </a:lnTo>
                  <a:lnTo>
                    <a:pt x="3459" y="220"/>
                  </a:lnTo>
                  <a:lnTo>
                    <a:pt x="3459" y="220"/>
                  </a:lnTo>
                  <a:lnTo>
                    <a:pt x="3264" y="195"/>
                  </a:lnTo>
                  <a:lnTo>
                    <a:pt x="3069" y="147"/>
                  </a:lnTo>
                  <a:lnTo>
                    <a:pt x="2898" y="98"/>
                  </a:lnTo>
                  <a:lnTo>
                    <a:pt x="2728" y="0"/>
                  </a:lnTo>
                  <a:lnTo>
                    <a:pt x="2728" y="0"/>
                  </a:lnTo>
                  <a:lnTo>
                    <a:pt x="2533" y="49"/>
                  </a:lnTo>
                  <a:lnTo>
                    <a:pt x="2338" y="122"/>
                  </a:lnTo>
                  <a:lnTo>
                    <a:pt x="2168" y="195"/>
                  </a:lnTo>
                  <a:lnTo>
                    <a:pt x="2022" y="293"/>
                  </a:lnTo>
                  <a:lnTo>
                    <a:pt x="1705" y="488"/>
                  </a:lnTo>
                  <a:lnTo>
                    <a:pt x="1437" y="755"/>
                  </a:lnTo>
                  <a:lnTo>
                    <a:pt x="1169" y="1072"/>
                  </a:lnTo>
                  <a:lnTo>
                    <a:pt x="950" y="1413"/>
                  </a:lnTo>
                  <a:lnTo>
                    <a:pt x="755" y="1803"/>
                  </a:lnTo>
                  <a:lnTo>
                    <a:pt x="585" y="2217"/>
                  </a:lnTo>
                  <a:lnTo>
                    <a:pt x="439" y="2704"/>
                  </a:lnTo>
                  <a:lnTo>
                    <a:pt x="317" y="3191"/>
                  </a:lnTo>
                  <a:lnTo>
                    <a:pt x="219" y="3727"/>
                  </a:lnTo>
                  <a:lnTo>
                    <a:pt x="146" y="4311"/>
                  </a:lnTo>
                  <a:lnTo>
                    <a:pt x="73" y="4896"/>
                  </a:lnTo>
                  <a:lnTo>
                    <a:pt x="24" y="5529"/>
                  </a:lnTo>
                  <a:lnTo>
                    <a:pt x="0" y="6187"/>
                  </a:lnTo>
                  <a:lnTo>
                    <a:pt x="0" y="6869"/>
                  </a:lnTo>
                  <a:lnTo>
                    <a:pt x="0" y="6869"/>
                  </a:lnTo>
                  <a:lnTo>
                    <a:pt x="24" y="7015"/>
                  </a:lnTo>
                  <a:lnTo>
                    <a:pt x="49" y="7161"/>
                  </a:lnTo>
                  <a:lnTo>
                    <a:pt x="98" y="7307"/>
                  </a:lnTo>
                  <a:lnTo>
                    <a:pt x="171" y="7404"/>
                  </a:lnTo>
                  <a:lnTo>
                    <a:pt x="244" y="7502"/>
                  </a:lnTo>
                  <a:lnTo>
                    <a:pt x="317" y="7575"/>
                  </a:lnTo>
                  <a:lnTo>
                    <a:pt x="414" y="7624"/>
                  </a:lnTo>
                  <a:lnTo>
                    <a:pt x="487" y="7624"/>
                  </a:lnTo>
                  <a:lnTo>
                    <a:pt x="487" y="7624"/>
                  </a:lnTo>
                  <a:lnTo>
                    <a:pt x="633" y="7624"/>
                  </a:lnTo>
                  <a:lnTo>
                    <a:pt x="731" y="7575"/>
                  </a:lnTo>
                  <a:lnTo>
                    <a:pt x="804" y="7502"/>
                  </a:lnTo>
                  <a:lnTo>
                    <a:pt x="877" y="7404"/>
                  </a:lnTo>
                  <a:lnTo>
                    <a:pt x="926" y="7307"/>
                  </a:lnTo>
                  <a:lnTo>
                    <a:pt x="950" y="7161"/>
                  </a:lnTo>
                  <a:lnTo>
                    <a:pt x="974" y="6869"/>
                  </a:lnTo>
                  <a:lnTo>
                    <a:pt x="974" y="6869"/>
                  </a:lnTo>
                  <a:lnTo>
                    <a:pt x="999" y="6503"/>
                  </a:lnTo>
                  <a:lnTo>
                    <a:pt x="1023" y="6089"/>
                  </a:lnTo>
                  <a:lnTo>
                    <a:pt x="1145" y="5091"/>
                  </a:lnTo>
                  <a:lnTo>
                    <a:pt x="1291" y="4092"/>
                  </a:lnTo>
                  <a:lnTo>
                    <a:pt x="1364" y="3654"/>
                  </a:lnTo>
                  <a:lnTo>
                    <a:pt x="1461" y="3288"/>
                  </a:lnTo>
                  <a:lnTo>
                    <a:pt x="1461" y="3288"/>
                  </a:lnTo>
                  <a:lnTo>
                    <a:pt x="1413" y="3094"/>
                  </a:lnTo>
                  <a:lnTo>
                    <a:pt x="1388" y="2899"/>
                  </a:lnTo>
                  <a:lnTo>
                    <a:pt x="1388" y="2704"/>
                  </a:lnTo>
                  <a:lnTo>
                    <a:pt x="1413" y="2533"/>
                  </a:lnTo>
                  <a:lnTo>
                    <a:pt x="1437" y="2387"/>
                  </a:lnTo>
                  <a:lnTo>
                    <a:pt x="1510" y="2241"/>
                  </a:lnTo>
                  <a:lnTo>
                    <a:pt x="1583" y="2119"/>
                  </a:lnTo>
                  <a:lnTo>
                    <a:pt x="1656" y="2046"/>
                  </a:lnTo>
                  <a:lnTo>
                    <a:pt x="1656" y="2046"/>
                  </a:lnTo>
                  <a:lnTo>
                    <a:pt x="1583" y="2144"/>
                  </a:lnTo>
                  <a:lnTo>
                    <a:pt x="1534" y="2290"/>
                  </a:lnTo>
                  <a:lnTo>
                    <a:pt x="1486" y="2485"/>
                  </a:lnTo>
                  <a:lnTo>
                    <a:pt x="1486" y="2680"/>
                  </a:lnTo>
                  <a:lnTo>
                    <a:pt x="1510" y="2874"/>
                  </a:lnTo>
                  <a:lnTo>
                    <a:pt x="1559" y="3069"/>
                  </a:lnTo>
                  <a:lnTo>
                    <a:pt x="1608" y="3167"/>
                  </a:lnTo>
                  <a:lnTo>
                    <a:pt x="1681" y="3264"/>
                  </a:lnTo>
                  <a:lnTo>
                    <a:pt x="1754" y="3337"/>
                  </a:lnTo>
                  <a:lnTo>
                    <a:pt x="1851" y="3410"/>
                  </a:lnTo>
                  <a:lnTo>
                    <a:pt x="1851" y="3410"/>
                  </a:lnTo>
                  <a:lnTo>
                    <a:pt x="1900" y="3775"/>
                  </a:lnTo>
                  <a:lnTo>
                    <a:pt x="1924" y="3970"/>
                  </a:lnTo>
                  <a:lnTo>
                    <a:pt x="1949" y="4190"/>
                  </a:lnTo>
                  <a:lnTo>
                    <a:pt x="1924" y="4433"/>
                  </a:lnTo>
                  <a:lnTo>
                    <a:pt x="1900" y="4725"/>
                  </a:lnTo>
                  <a:lnTo>
                    <a:pt x="1827" y="5018"/>
                  </a:lnTo>
                  <a:lnTo>
                    <a:pt x="1705" y="5383"/>
                  </a:lnTo>
                  <a:lnTo>
                    <a:pt x="1705" y="5383"/>
                  </a:lnTo>
                  <a:lnTo>
                    <a:pt x="1510" y="5894"/>
                  </a:lnTo>
                  <a:lnTo>
                    <a:pt x="1364" y="6381"/>
                  </a:lnTo>
                  <a:lnTo>
                    <a:pt x="1267" y="6820"/>
                  </a:lnTo>
                  <a:lnTo>
                    <a:pt x="1218" y="7210"/>
                  </a:lnTo>
                  <a:lnTo>
                    <a:pt x="1169" y="7599"/>
                  </a:lnTo>
                  <a:lnTo>
                    <a:pt x="1169" y="7989"/>
                  </a:lnTo>
                  <a:lnTo>
                    <a:pt x="1194" y="8793"/>
                  </a:lnTo>
                  <a:lnTo>
                    <a:pt x="1194" y="8793"/>
                  </a:lnTo>
                  <a:lnTo>
                    <a:pt x="1242" y="9962"/>
                  </a:lnTo>
                  <a:lnTo>
                    <a:pt x="1291" y="11131"/>
                  </a:lnTo>
                  <a:lnTo>
                    <a:pt x="1315" y="13201"/>
                  </a:lnTo>
                  <a:lnTo>
                    <a:pt x="1340" y="14686"/>
                  </a:lnTo>
                  <a:lnTo>
                    <a:pt x="1340" y="15271"/>
                  </a:lnTo>
                  <a:lnTo>
                    <a:pt x="1340" y="15271"/>
                  </a:lnTo>
                  <a:lnTo>
                    <a:pt x="1364" y="15490"/>
                  </a:lnTo>
                  <a:lnTo>
                    <a:pt x="1413" y="15661"/>
                  </a:lnTo>
                  <a:lnTo>
                    <a:pt x="1486" y="15782"/>
                  </a:lnTo>
                  <a:lnTo>
                    <a:pt x="1583" y="15880"/>
                  </a:lnTo>
                  <a:lnTo>
                    <a:pt x="1656" y="15953"/>
                  </a:lnTo>
                  <a:lnTo>
                    <a:pt x="1729" y="15977"/>
                  </a:lnTo>
                  <a:lnTo>
                    <a:pt x="1827" y="16002"/>
                  </a:lnTo>
                  <a:lnTo>
                    <a:pt x="1827" y="16002"/>
                  </a:lnTo>
                  <a:lnTo>
                    <a:pt x="1949" y="16002"/>
                  </a:lnTo>
                  <a:lnTo>
                    <a:pt x="2070" y="15953"/>
                  </a:lnTo>
                  <a:lnTo>
                    <a:pt x="2168" y="15904"/>
                  </a:lnTo>
                  <a:lnTo>
                    <a:pt x="2241" y="15831"/>
                  </a:lnTo>
                  <a:lnTo>
                    <a:pt x="2314" y="15758"/>
                  </a:lnTo>
                  <a:lnTo>
                    <a:pt x="2387" y="15636"/>
                  </a:lnTo>
                  <a:lnTo>
                    <a:pt x="2411" y="15490"/>
                  </a:lnTo>
                  <a:lnTo>
                    <a:pt x="2460" y="15344"/>
                  </a:lnTo>
                  <a:lnTo>
                    <a:pt x="3142" y="8525"/>
                  </a:lnTo>
                  <a:lnTo>
                    <a:pt x="3142" y="8525"/>
                  </a:lnTo>
                  <a:lnTo>
                    <a:pt x="3142" y="8427"/>
                  </a:lnTo>
                  <a:lnTo>
                    <a:pt x="3191" y="8257"/>
                  </a:lnTo>
                  <a:lnTo>
                    <a:pt x="3239" y="8159"/>
                  </a:lnTo>
                  <a:lnTo>
                    <a:pt x="3288" y="8062"/>
                  </a:lnTo>
                  <a:lnTo>
                    <a:pt x="3361" y="7989"/>
                  </a:lnTo>
                  <a:lnTo>
                    <a:pt x="3459" y="7965"/>
                  </a:lnTo>
                  <a:lnTo>
                    <a:pt x="3459" y="7965"/>
                  </a:lnTo>
                  <a:lnTo>
                    <a:pt x="3556" y="7989"/>
                  </a:lnTo>
                  <a:lnTo>
                    <a:pt x="3629" y="8062"/>
                  </a:lnTo>
                  <a:lnTo>
                    <a:pt x="3678" y="8159"/>
                  </a:lnTo>
                  <a:lnTo>
                    <a:pt x="3726" y="8257"/>
                  </a:lnTo>
                  <a:lnTo>
                    <a:pt x="3775" y="8427"/>
                  </a:lnTo>
                  <a:lnTo>
                    <a:pt x="3775" y="8525"/>
                  </a:lnTo>
                  <a:lnTo>
                    <a:pt x="4457" y="15344"/>
                  </a:lnTo>
                  <a:lnTo>
                    <a:pt x="4457" y="15344"/>
                  </a:lnTo>
                  <a:lnTo>
                    <a:pt x="4506" y="15490"/>
                  </a:lnTo>
                  <a:lnTo>
                    <a:pt x="4530" y="15636"/>
                  </a:lnTo>
                  <a:lnTo>
                    <a:pt x="4603" y="15758"/>
                  </a:lnTo>
                  <a:lnTo>
                    <a:pt x="4676" y="15831"/>
                  </a:lnTo>
                  <a:lnTo>
                    <a:pt x="4749" y="15904"/>
                  </a:lnTo>
                  <a:lnTo>
                    <a:pt x="4847" y="15953"/>
                  </a:lnTo>
                  <a:lnTo>
                    <a:pt x="4969" y="16002"/>
                  </a:lnTo>
                  <a:lnTo>
                    <a:pt x="5090" y="16002"/>
                  </a:lnTo>
                  <a:lnTo>
                    <a:pt x="5090" y="16002"/>
                  </a:lnTo>
                  <a:lnTo>
                    <a:pt x="5188" y="15977"/>
                  </a:lnTo>
                  <a:lnTo>
                    <a:pt x="5261" y="15953"/>
                  </a:lnTo>
                  <a:lnTo>
                    <a:pt x="5334" y="15880"/>
                  </a:lnTo>
                  <a:lnTo>
                    <a:pt x="5431" y="15782"/>
                  </a:lnTo>
                  <a:lnTo>
                    <a:pt x="5504" y="15661"/>
                  </a:lnTo>
                  <a:lnTo>
                    <a:pt x="5553" y="15490"/>
                  </a:lnTo>
                  <a:lnTo>
                    <a:pt x="5577" y="15271"/>
                  </a:lnTo>
                  <a:lnTo>
                    <a:pt x="5577" y="15271"/>
                  </a:lnTo>
                  <a:lnTo>
                    <a:pt x="5577" y="14686"/>
                  </a:lnTo>
                  <a:lnTo>
                    <a:pt x="5602" y="13201"/>
                  </a:lnTo>
                  <a:lnTo>
                    <a:pt x="5626" y="11131"/>
                  </a:lnTo>
                  <a:lnTo>
                    <a:pt x="5675" y="9962"/>
                  </a:lnTo>
                  <a:lnTo>
                    <a:pt x="5724" y="8793"/>
                  </a:lnTo>
                  <a:lnTo>
                    <a:pt x="5724" y="8793"/>
                  </a:lnTo>
                  <a:lnTo>
                    <a:pt x="5748" y="7989"/>
                  </a:lnTo>
                  <a:lnTo>
                    <a:pt x="5748" y="7599"/>
                  </a:lnTo>
                  <a:lnTo>
                    <a:pt x="5699" y="7210"/>
                  </a:lnTo>
                  <a:lnTo>
                    <a:pt x="5650" y="6820"/>
                  </a:lnTo>
                  <a:lnTo>
                    <a:pt x="5553" y="6381"/>
                  </a:lnTo>
                  <a:lnTo>
                    <a:pt x="5407" y="5894"/>
                  </a:lnTo>
                  <a:lnTo>
                    <a:pt x="5212" y="5383"/>
                  </a:lnTo>
                  <a:lnTo>
                    <a:pt x="5212" y="5383"/>
                  </a:lnTo>
                  <a:lnTo>
                    <a:pt x="5090" y="5018"/>
                  </a:lnTo>
                  <a:lnTo>
                    <a:pt x="5017" y="4725"/>
                  </a:lnTo>
                  <a:lnTo>
                    <a:pt x="4993" y="4433"/>
                  </a:lnTo>
                  <a:lnTo>
                    <a:pt x="4969" y="4190"/>
                  </a:lnTo>
                  <a:lnTo>
                    <a:pt x="4993" y="3970"/>
                  </a:lnTo>
                  <a:lnTo>
                    <a:pt x="5017" y="3775"/>
                  </a:lnTo>
                  <a:lnTo>
                    <a:pt x="5066" y="3410"/>
                  </a:lnTo>
                  <a:lnTo>
                    <a:pt x="5066" y="3410"/>
                  </a:lnTo>
                  <a:lnTo>
                    <a:pt x="5163" y="3337"/>
                  </a:lnTo>
                  <a:lnTo>
                    <a:pt x="5236" y="3264"/>
                  </a:lnTo>
                  <a:lnTo>
                    <a:pt x="5310" y="3167"/>
                  </a:lnTo>
                  <a:lnTo>
                    <a:pt x="5358" y="3069"/>
                  </a:lnTo>
                  <a:lnTo>
                    <a:pt x="5407" y="2874"/>
                  </a:lnTo>
                  <a:lnTo>
                    <a:pt x="5431" y="2680"/>
                  </a:lnTo>
                  <a:lnTo>
                    <a:pt x="5431" y="2485"/>
                  </a:lnTo>
                  <a:lnTo>
                    <a:pt x="5383" y="2290"/>
                  </a:lnTo>
                  <a:lnTo>
                    <a:pt x="5334" y="2144"/>
                  </a:lnTo>
                  <a:lnTo>
                    <a:pt x="5261" y="2046"/>
                  </a:lnTo>
                  <a:lnTo>
                    <a:pt x="5261" y="2046"/>
                  </a:lnTo>
                  <a:lnTo>
                    <a:pt x="5334" y="2119"/>
                  </a:lnTo>
                  <a:lnTo>
                    <a:pt x="5407" y="2241"/>
                  </a:lnTo>
                  <a:lnTo>
                    <a:pt x="5480" y="2387"/>
                  </a:lnTo>
                  <a:lnTo>
                    <a:pt x="5504" y="2533"/>
                  </a:lnTo>
                  <a:lnTo>
                    <a:pt x="5529" y="2704"/>
                  </a:lnTo>
                  <a:lnTo>
                    <a:pt x="5529" y="2899"/>
                  </a:lnTo>
                  <a:lnTo>
                    <a:pt x="5504" y="3094"/>
                  </a:lnTo>
                  <a:lnTo>
                    <a:pt x="5456" y="3288"/>
                  </a:lnTo>
                  <a:lnTo>
                    <a:pt x="5456" y="3288"/>
                  </a:lnTo>
                  <a:lnTo>
                    <a:pt x="5553" y="3654"/>
                  </a:lnTo>
                  <a:lnTo>
                    <a:pt x="5626" y="4092"/>
                  </a:lnTo>
                  <a:lnTo>
                    <a:pt x="5772" y="5091"/>
                  </a:lnTo>
                  <a:lnTo>
                    <a:pt x="5894" y="6089"/>
                  </a:lnTo>
                  <a:lnTo>
                    <a:pt x="5918" y="6503"/>
                  </a:lnTo>
                  <a:lnTo>
                    <a:pt x="5943" y="6869"/>
                  </a:lnTo>
                  <a:lnTo>
                    <a:pt x="5943" y="6869"/>
                  </a:lnTo>
                  <a:lnTo>
                    <a:pt x="5967" y="7161"/>
                  </a:lnTo>
                  <a:lnTo>
                    <a:pt x="5991" y="7307"/>
                  </a:lnTo>
                  <a:lnTo>
                    <a:pt x="6040" y="7404"/>
                  </a:lnTo>
                  <a:lnTo>
                    <a:pt x="6113" y="7502"/>
                  </a:lnTo>
                  <a:lnTo>
                    <a:pt x="6186" y="7575"/>
                  </a:lnTo>
                  <a:lnTo>
                    <a:pt x="6284" y="7624"/>
                  </a:lnTo>
                  <a:lnTo>
                    <a:pt x="6430" y="7624"/>
                  </a:lnTo>
                  <a:lnTo>
                    <a:pt x="6430" y="7624"/>
                  </a:lnTo>
                  <a:lnTo>
                    <a:pt x="6503" y="7624"/>
                  </a:lnTo>
                  <a:lnTo>
                    <a:pt x="6600" y="7575"/>
                  </a:lnTo>
                  <a:lnTo>
                    <a:pt x="6673" y="7502"/>
                  </a:lnTo>
                  <a:lnTo>
                    <a:pt x="6746" y="7404"/>
                  </a:lnTo>
                  <a:lnTo>
                    <a:pt x="6820" y="7307"/>
                  </a:lnTo>
                  <a:lnTo>
                    <a:pt x="6868" y="7161"/>
                  </a:lnTo>
                  <a:lnTo>
                    <a:pt x="6893" y="7015"/>
                  </a:lnTo>
                  <a:lnTo>
                    <a:pt x="6917" y="6869"/>
                  </a:lnTo>
                  <a:lnTo>
                    <a:pt x="6917" y="6869"/>
                  </a:lnTo>
                  <a:lnTo>
                    <a:pt x="6917" y="6187"/>
                  </a:lnTo>
                  <a:lnTo>
                    <a:pt x="6893" y="5529"/>
                  </a:lnTo>
                  <a:lnTo>
                    <a:pt x="6844" y="4896"/>
                  </a:lnTo>
                  <a:lnTo>
                    <a:pt x="6771" y="4311"/>
                  </a:lnTo>
                  <a:lnTo>
                    <a:pt x="6698" y="3727"/>
                  </a:lnTo>
                  <a:lnTo>
                    <a:pt x="6600" y="3191"/>
                  </a:lnTo>
                  <a:lnTo>
                    <a:pt x="6479" y="2704"/>
                  </a:lnTo>
                  <a:lnTo>
                    <a:pt x="6332" y="2217"/>
                  </a:lnTo>
                  <a:lnTo>
                    <a:pt x="6162" y="1803"/>
                  </a:lnTo>
                  <a:lnTo>
                    <a:pt x="5967" y="1413"/>
                  </a:lnTo>
                  <a:lnTo>
                    <a:pt x="5748" y="1072"/>
                  </a:lnTo>
                  <a:lnTo>
                    <a:pt x="5480" y="755"/>
                  </a:lnTo>
                  <a:lnTo>
                    <a:pt x="5212" y="488"/>
                  </a:lnTo>
                  <a:lnTo>
                    <a:pt x="4895" y="293"/>
                  </a:lnTo>
                  <a:lnTo>
                    <a:pt x="4749" y="195"/>
                  </a:lnTo>
                  <a:lnTo>
                    <a:pt x="4579" y="122"/>
                  </a:lnTo>
                  <a:lnTo>
                    <a:pt x="4384" y="49"/>
                  </a:lnTo>
                  <a:lnTo>
                    <a:pt x="4189" y="0"/>
                  </a:lnTo>
                  <a:lnTo>
                    <a:pt x="4189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23" name="Shape 502"/>
          <p:cNvGrpSpPr/>
          <p:nvPr/>
        </p:nvGrpSpPr>
        <p:grpSpPr>
          <a:xfrm>
            <a:off x="3105949" y="1262507"/>
            <a:ext cx="383835" cy="363369"/>
            <a:chOff x="6618700" y="1635475"/>
            <a:chExt cx="456675" cy="432325"/>
          </a:xfrm>
        </p:grpSpPr>
        <p:sp>
          <p:nvSpPr>
            <p:cNvPr id="24" name="Shape 503"/>
            <p:cNvSpPr/>
            <p:nvPr/>
          </p:nvSpPr>
          <p:spPr>
            <a:xfrm>
              <a:off x="6663775" y="1904000"/>
              <a:ext cx="117525" cy="163800"/>
            </a:xfrm>
            <a:custGeom>
              <a:avLst/>
              <a:gdLst/>
              <a:ahLst/>
              <a:cxnLst/>
              <a:rect l="0" t="0" r="0" b="0"/>
              <a:pathLst>
                <a:path w="4701" h="6552" fill="none" extrusionOk="0">
                  <a:moveTo>
                    <a:pt x="0" y="0"/>
                  </a:moveTo>
                  <a:lnTo>
                    <a:pt x="512" y="6016"/>
                  </a:lnTo>
                  <a:lnTo>
                    <a:pt x="512" y="6016"/>
                  </a:lnTo>
                  <a:lnTo>
                    <a:pt x="536" y="6138"/>
                  </a:lnTo>
                  <a:lnTo>
                    <a:pt x="585" y="6235"/>
                  </a:lnTo>
                  <a:lnTo>
                    <a:pt x="633" y="6332"/>
                  </a:lnTo>
                  <a:lnTo>
                    <a:pt x="706" y="6406"/>
                  </a:lnTo>
                  <a:lnTo>
                    <a:pt x="804" y="6454"/>
                  </a:lnTo>
                  <a:lnTo>
                    <a:pt x="877" y="6503"/>
                  </a:lnTo>
                  <a:lnTo>
                    <a:pt x="999" y="6552"/>
                  </a:lnTo>
                  <a:lnTo>
                    <a:pt x="1096" y="6552"/>
                  </a:lnTo>
                  <a:lnTo>
                    <a:pt x="4116" y="6552"/>
                  </a:lnTo>
                  <a:lnTo>
                    <a:pt x="4116" y="6552"/>
                  </a:lnTo>
                  <a:lnTo>
                    <a:pt x="4238" y="6527"/>
                  </a:lnTo>
                  <a:lnTo>
                    <a:pt x="4360" y="6503"/>
                  </a:lnTo>
                  <a:lnTo>
                    <a:pt x="4457" y="6430"/>
                  </a:lnTo>
                  <a:lnTo>
                    <a:pt x="4554" y="6332"/>
                  </a:lnTo>
                  <a:lnTo>
                    <a:pt x="4554" y="6332"/>
                  </a:lnTo>
                  <a:lnTo>
                    <a:pt x="4628" y="6235"/>
                  </a:lnTo>
                  <a:lnTo>
                    <a:pt x="4676" y="6113"/>
                  </a:lnTo>
                  <a:lnTo>
                    <a:pt x="4701" y="5991"/>
                  </a:lnTo>
                  <a:lnTo>
                    <a:pt x="4676" y="5845"/>
                  </a:lnTo>
                  <a:lnTo>
                    <a:pt x="3678" y="98"/>
                  </a:lnTo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5" name="Shape 504"/>
            <p:cNvSpPr/>
            <p:nvPr/>
          </p:nvSpPr>
          <p:spPr>
            <a:xfrm>
              <a:off x="7046125" y="1775525"/>
              <a:ext cx="29250" cy="99275"/>
            </a:xfrm>
            <a:custGeom>
              <a:avLst/>
              <a:gdLst/>
              <a:ahLst/>
              <a:cxnLst/>
              <a:rect l="0" t="0" r="0" b="0"/>
              <a:pathLst>
                <a:path w="1170" h="3971" fill="none" extrusionOk="0">
                  <a:moveTo>
                    <a:pt x="1" y="3970"/>
                  </a:moveTo>
                  <a:lnTo>
                    <a:pt x="1" y="3970"/>
                  </a:lnTo>
                  <a:lnTo>
                    <a:pt x="245" y="3824"/>
                  </a:lnTo>
                  <a:lnTo>
                    <a:pt x="488" y="3629"/>
                  </a:lnTo>
                  <a:lnTo>
                    <a:pt x="683" y="3410"/>
                  </a:lnTo>
                  <a:lnTo>
                    <a:pt x="853" y="3166"/>
                  </a:lnTo>
                  <a:lnTo>
                    <a:pt x="1000" y="2898"/>
                  </a:lnTo>
                  <a:lnTo>
                    <a:pt x="1097" y="2606"/>
                  </a:lnTo>
                  <a:lnTo>
                    <a:pt x="1170" y="2314"/>
                  </a:lnTo>
                  <a:lnTo>
                    <a:pt x="1170" y="1997"/>
                  </a:lnTo>
                  <a:lnTo>
                    <a:pt x="1170" y="1997"/>
                  </a:lnTo>
                  <a:lnTo>
                    <a:pt x="1170" y="1681"/>
                  </a:lnTo>
                  <a:lnTo>
                    <a:pt x="1097" y="1364"/>
                  </a:lnTo>
                  <a:lnTo>
                    <a:pt x="1000" y="1096"/>
                  </a:lnTo>
                  <a:lnTo>
                    <a:pt x="853" y="828"/>
                  </a:lnTo>
                  <a:lnTo>
                    <a:pt x="683" y="585"/>
                  </a:lnTo>
                  <a:lnTo>
                    <a:pt x="488" y="366"/>
                  </a:lnTo>
                  <a:lnTo>
                    <a:pt x="245" y="171"/>
                  </a:lnTo>
                  <a:lnTo>
                    <a:pt x="1" y="0"/>
                  </a:lnTo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6" name="Shape 505"/>
            <p:cNvSpPr/>
            <p:nvPr/>
          </p:nvSpPr>
          <p:spPr>
            <a:xfrm>
              <a:off x="6618700" y="1751775"/>
              <a:ext cx="96850" cy="146750"/>
            </a:xfrm>
            <a:custGeom>
              <a:avLst/>
              <a:gdLst/>
              <a:ahLst/>
              <a:cxnLst/>
              <a:rect l="0" t="0" r="0" b="0"/>
              <a:pathLst>
                <a:path w="3874" h="5870" fill="none" extrusionOk="0">
                  <a:moveTo>
                    <a:pt x="3873" y="0"/>
                  </a:moveTo>
                  <a:lnTo>
                    <a:pt x="3873" y="0"/>
                  </a:lnTo>
                  <a:lnTo>
                    <a:pt x="2704" y="0"/>
                  </a:lnTo>
                  <a:lnTo>
                    <a:pt x="1730" y="0"/>
                  </a:lnTo>
                  <a:lnTo>
                    <a:pt x="1730" y="0"/>
                  </a:lnTo>
                  <a:lnTo>
                    <a:pt x="1560" y="25"/>
                  </a:lnTo>
                  <a:lnTo>
                    <a:pt x="1413" y="49"/>
                  </a:lnTo>
                  <a:lnTo>
                    <a:pt x="1243" y="98"/>
                  </a:lnTo>
                  <a:lnTo>
                    <a:pt x="1097" y="147"/>
                  </a:lnTo>
                  <a:lnTo>
                    <a:pt x="926" y="244"/>
                  </a:lnTo>
                  <a:lnTo>
                    <a:pt x="780" y="317"/>
                  </a:lnTo>
                  <a:lnTo>
                    <a:pt x="658" y="439"/>
                  </a:lnTo>
                  <a:lnTo>
                    <a:pt x="537" y="536"/>
                  </a:lnTo>
                  <a:lnTo>
                    <a:pt x="415" y="682"/>
                  </a:lnTo>
                  <a:lnTo>
                    <a:pt x="293" y="804"/>
                  </a:lnTo>
                  <a:lnTo>
                    <a:pt x="220" y="950"/>
                  </a:lnTo>
                  <a:lnTo>
                    <a:pt x="147" y="1096"/>
                  </a:lnTo>
                  <a:lnTo>
                    <a:pt x="74" y="1267"/>
                  </a:lnTo>
                  <a:lnTo>
                    <a:pt x="25" y="1437"/>
                  </a:lnTo>
                  <a:lnTo>
                    <a:pt x="1" y="1583"/>
                  </a:lnTo>
                  <a:lnTo>
                    <a:pt x="1" y="1754"/>
                  </a:lnTo>
                  <a:lnTo>
                    <a:pt x="1" y="4092"/>
                  </a:lnTo>
                  <a:lnTo>
                    <a:pt x="1" y="4092"/>
                  </a:lnTo>
                  <a:lnTo>
                    <a:pt x="1" y="4263"/>
                  </a:lnTo>
                  <a:lnTo>
                    <a:pt x="25" y="4433"/>
                  </a:lnTo>
                  <a:lnTo>
                    <a:pt x="74" y="4579"/>
                  </a:lnTo>
                  <a:lnTo>
                    <a:pt x="147" y="4750"/>
                  </a:lnTo>
                  <a:lnTo>
                    <a:pt x="220" y="4896"/>
                  </a:lnTo>
                  <a:lnTo>
                    <a:pt x="293" y="5042"/>
                  </a:lnTo>
                  <a:lnTo>
                    <a:pt x="415" y="5188"/>
                  </a:lnTo>
                  <a:lnTo>
                    <a:pt x="537" y="5310"/>
                  </a:lnTo>
                  <a:lnTo>
                    <a:pt x="658" y="5407"/>
                  </a:lnTo>
                  <a:lnTo>
                    <a:pt x="780" y="5529"/>
                  </a:lnTo>
                  <a:lnTo>
                    <a:pt x="926" y="5626"/>
                  </a:lnTo>
                  <a:lnTo>
                    <a:pt x="1097" y="5699"/>
                  </a:lnTo>
                  <a:lnTo>
                    <a:pt x="1243" y="5748"/>
                  </a:lnTo>
                  <a:lnTo>
                    <a:pt x="1413" y="5797"/>
                  </a:lnTo>
                  <a:lnTo>
                    <a:pt x="1560" y="5821"/>
                  </a:lnTo>
                  <a:lnTo>
                    <a:pt x="1730" y="5846"/>
                  </a:lnTo>
                  <a:lnTo>
                    <a:pt x="1730" y="5846"/>
                  </a:lnTo>
                  <a:lnTo>
                    <a:pt x="2704" y="5846"/>
                  </a:lnTo>
                  <a:lnTo>
                    <a:pt x="3873" y="5870"/>
                  </a:lnTo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7" name="Shape 506"/>
            <p:cNvSpPr/>
            <p:nvPr/>
          </p:nvSpPr>
          <p:spPr>
            <a:xfrm>
              <a:off x="6721600" y="1660450"/>
              <a:ext cx="278900" cy="329425"/>
            </a:xfrm>
            <a:custGeom>
              <a:avLst/>
              <a:gdLst/>
              <a:ahLst/>
              <a:cxnLst/>
              <a:rect l="0" t="0" r="0" b="0"/>
              <a:pathLst>
                <a:path w="11156" h="13177" fill="none" extrusionOk="0">
                  <a:moveTo>
                    <a:pt x="11155" y="0"/>
                  </a:moveTo>
                  <a:lnTo>
                    <a:pt x="11155" y="0"/>
                  </a:lnTo>
                  <a:lnTo>
                    <a:pt x="10766" y="317"/>
                  </a:lnTo>
                  <a:lnTo>
                    <a:pt x="10352" y="609"/>
                  </a:lnTo>
                  <a:lnTo>
                    <a:pt x="9938" y="901"/>
                  </a:lnTo>
                  <a:lnTo>
                    <a:pt x="9524" y="1169"/>
                  </a:lnTo>
                  <a:lnTo>
                    <a:pt x="9085" y="1413"/>
                  </a:lnTo>
                  <a:lnTo>
                    <a:pt x="8671" y="1632"/>
                  </a:lnTo>
                  <a:lnTo>
                    <a:pt x="7843" y="2046"/>
                  </a:lnTo>
                  <a:lnTo>
                    <a:pt x="7015" y="2387"/>
                  </a:lnTo>
                  <a:lnTo>
                    <a:pt x="6211" y="2679"/>
                  </a:lnTo>
                  <a:lnTo>
                    <a:pt x="5456" y="2898"/>
                  </a:lnTo>
                  <a:lnTo>
                    <a:pt x="4774" y="3093"/>
                  </a:lnTo>
                  <a:lnTo>
                    <a:pt x="4774" y="3093"/>
                  </a:lnTo>
                  <a:lnTo>
                    <a:pt x="4239" y="3215"/>
                  </a:lnTo>
                  <a:lnTo>
                    <a:pt x="3678" y="3312"/>
                  </a:lnTo>
                  <a:lnTo>
                    <a:pt x="3070" y="3410"/>
                  </a:lnTo>
                  <a:lnTo>
                    <a:pt x="2461" y="3459"/>
                  </a:lnTo>
                  <a:lnTo>
                    <a:pt x="1219" y="3580"/>
                  </a:lnTo>
                  <a:lnTo>
                    <a:pt x="1" y="3629"/>
                  </a:lnTo>
                  <a:lnTo>
                    <a:pt x="1" y="9523"/>
                  </a:lnTo>
                  <a:lnTo>
                    <a:pt x="1" y="9523"/>
                  </a:lnTo>
                  <a:lnTo>
                    <a:pt x="1219" y="9596"/>
                  </a:lnTo>
                  <a:lnTo>
                    <a:pt x="2461" y="9693"/>
                  </a:lnTo>
                  <a:lnTo>
                    <a:pt x="3070" y="9767"/>
                  </a:lnTo>
                  <a:lnTo>
                    <a:pt x="3678" y="9840"/>
                  </a:lnTo>
                  <a:lnTo>
                    <a:pt x="4239" y="9937"/>
                  </a:lnTo>
                  <a:lnTo>
                    <a:pt x="4774" y="10059"/>
                  </a:lnTo>
                  <a:lnTo>
                    <a:pt x="4774" y="10059"/>
                  </a:lnTo>
                  <a:lnTo>
                    <a:pt x="5456" y="10254"/>
                  </a:lnTo>
                  <a:lnTo>
                    <a:pt x="6211" y="10497"/>
                  </a:lnTo>
                  <a:lnTo>
                    <a:pt x="7015" y="10765"/>
                  </a:lnTo>
                  <a:lnTo>
                    <a:pt x="7843" y="11130"/>
                  </a:lnTo>
                  <a:lnTo>
                    <a:pt x="8671" y="11520"/>
                  </a:lnTo>
                  <a:lnTo>
                    <a:pt x="9085" y="11764"/>
                  </a:lnTo>
                  <a:lnTo>
                    <a:pt x="9524" y="12007"/>
                  </a:lnTo>
                  <a:lnTo>
                    <a:pt x="9938" y="12251"/>
                  </a:lnTo>
                  <a:lnTo>
                    <a:pt x="10352" y="12543"/>
                  </a:lnTo>
                  <a:lnTo>
                    <a:pt x="10766" y="12835"/>
                  </a:lnTo>
                  <a:lnTo>
                    <a:pt x="11155" y="13176"/>
                  </a:lnTo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8" name="Shape 507"/>
            <p:cNvSpPr/>
            <p:nvPr/>
          </p:nvSpPr>
          <p:spPr>
            <a:xfrm>
              <a:off x="7006550" y="1635475"/>
              <a:ext cx="34750" cy="378750"/>
            </a:xfrm>
            <a:custGeom>
              <a:avLst/>
              <a:gdLst/>
              <a:ahLst/>
              <a:cxnLst/>
              <a:rect l="0" t="0" r="0" b="0"/>
              <a:pathLst>
                <a:path w="1390" h="15150" fill="none" extrusionOk="0">
                  <a:moveTo>
                    <a:pt x="1024" y="49"/>
                  </a:moveTo>
                  <a:lnTo>
                    <a:pt x="1024" y="49"/>
                  </a:lnTo>
                  <a:lnTo>
                    <a:pt x="902" y="1"/>
                  </a:lnTo>
                  <a:lnTo>
                    <a:pt x="805" y="1"/>
                  </a:lnTo>
                  <a:lnTo>
                    <a:pt x="805" y="1"/>
                  </a:lnTo>
                  <a:lnTo>
                    <a:pt x="683" y="1"/>
                  </a:lnTo>
                  <a:lnTo>
                    <a:pt x="585" y="49"/>
                  </a:lnTo>
                  <a:lnTo>
                    <a:pt x="464" y="98"/>
                  </a:lnTo>
                  <a:lnTo>
                    <a:pt x="391" y="171"/>
                  </a:lnTo>
                  <a:lnTo>
                    <a:pt x="391" y="171"/>
                  </a:lnTo>
                  <a:lnTo>
                    <a:pt x="1" y="536"/>
                  </a:lnTo>
                  <a:lnTo>
                    <a:pt x="1" y="14638"/>
                  </a:lnTo>
                  <a:lnTo>
                    <a:pt x="1" y="14638"/>
                  </a:lnTo>
                  <a:lnTo>
                    <a:pt x="391" y="14979"/>
                  </a:lnTo>
                  <a:lnTo>
                    <a:pt x="391" y="14979"/>
                  </a:lnTo>
                  <a:lnTo>
                    <a:pt x="464" y="15052"/>
                  </a:lnTo>
                  <a:lnTo>
                    <a:pt x="585" y="15101"/>
                  </a:lnTo>
                  <a:lnTo>
                    <a:pt x="683" y="15149"/>
                  </a:lnTo>
                  <a:lnTo>
                    <a:pt x="805" y="15149"/>
                  </a:lnTo>
                  <a:lnTo>
                    <a:pt x="805" y="15149"/>
                  </a:lnTo>
                  <a:lnTo>
                    <a:pt x="902" y="15149"/>
                  </a:lnTo>
                  <a:lnTo>
                    <a:pt x="1024" y="15101"/>
                  </a:lnTo>
                  <a:lnTo>
                    <a:pt x="1024" y="15101"/>
                  </a:lnTo>
                  <a:lnTo>
                    <a:pt x="1170" y="15028"/>
                  </a:lnTo>
                  <a:lnTo>
                    <a:pt x="1292" y="14906"/>
                  </a:lnTo>
                  <a:lnTo>
                    <a:pt x="1365" y="14735"/>
                  </a:lnTo>
                  <a:lnTo>
                    <a:pt x="1389" y="14565"/>
                  </a:lnTo>
                  <a:lnTo>
                    <a:pt x="1389" y="585"/>
                  </a:lnTo>
                  <a:lnTo>
                    <a:pt x="1389" y="585"/>
                  </a:lnTo>
                  <a:lnTo>
                    <a:pt x="1365" y="415"/>
                  </a:lnTo>
                  <a:lnTo>
                    <a:pt x="1292" y="269"/>
                  </a:lnTo>
                  <a:lnTo>
                    <a:pt x="1170" y="122"/>
                  </a:lnTo>
                  <a:lnTo>
                    <a:pt x="1024" y="49"/>
                  </a:lnTo>
                  <a:lnTo>
                    <a:pt x="1024" y="49"/>
                  </a:lnTo>
                  <a:close/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46" name="Shape 434"/>
          <p:cNvGrpSpPr/>
          <p:nvPr/>
        </p:nvGrpSpPr>
        <p:grpSpPr>
          <a:xfrm>
            <a:off x="7214459" y="1291981"/>
            <a:ext cx="342882" cy="418128"/>
            <a:chOff x="596350" y="929175"/>
            <a:chExt cx="407950" cy="497475"/>
          </a:xfrm>
        </p:grpSpPr>
        <p:sp>
          <p:nvSpPr>
            <p:cNvPr id="47" name="Shape 435"/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0" t="0" r="0" b="0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48" name="Shape 436"/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49" name="Shape 437"/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0" name="Shape 438"/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1" name="Shape 439"/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2" name="Shape 440"/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3" name="Shape 441"/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0" t="0" r="0" b="0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54" name="Shape 764"/>
          <p:cNvGrpSpPr/>
          <p:nvPr/>
        </p:nvGrpSpPr>
        <p:grpSpPr>
          <a:xfrm>
            <a:off x="5265840" y="1291981"/>
            <a:ext cx="215966" cy="342399"/>
            <a:chOff x="6718575" y="2318625"/>
            <a:chExt cx="256950" cy="407375"/>
          </a:xfrm>
        </p:grpSpPr>
        <p:sp>
          <p:nvSpPr>
            <p:cNvPr id="55" name="Shape 76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" name="Shape 76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7" name="Shape 76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" name="Shape 76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" name="Shape 76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0" name="Shape 77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1" name="Shape 771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2" name="Shape 77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63" name="Shape 541"/>
          <p:cNvSpPr/>
          <p:nvPr/>
        </p:nvSpPr>
        <p:spPr>
          <a:xfrm>
            <a:off x="1729765" y="3670047"/>
            <a:ext cx="320378" cy="337776"/>
          </a:xfrm>
          <a:custGeom>
            <a:avLst/>
            <a:gdLst/>
            <a:ahLst/>
            <a:cxnLst/>
            <a:rect l="0" t="0" r="0" b="0"/>
            <a:pathLst>
              <a:path w="15247" h="16075" fill="none" extrusionOk="0">
                <a:moveTo>
                  <a:pt x="9401" y="10717"/>
                </a:moveTo>
                <a:lnTo>
                  <a:pt x="9401" y="10717"/>
                </a:lnTo>
                <a:lnTo>
                  <a:pt x="9085" y="10692"/>
                </a:lnTo>
                <a:lnTo>
                  <a:pt x="9085" y="9596"/>
                </a:lnTo>
                <a:lnTo>
                  <a:pt x="9085" y="9596"/>
                </a:lnTo>
                <a:lnTo>
                  <a:pt x="9401" y="9377"/>
                </a:lnTo>
                <a:lnTo>
                  <a:pt x="9718" y="9133"/>
                </a:lnTo>
                <a:lnTo>
                  <a:pt x="10010" y="8866"/>
                </a:lnTo>
                <a:lnTo>
                  <a:pt x="10302" y="8573"/>
                </a:lnTo>
                <a:lnTo>
                  <a:pt x="10546" y="8232"/>
                </a:lnTo>
                <a:lnTo>
                  <a:pt x="10765" y="7867"/>
                </a:lnTo>
                <a:lnTo>
                  <a:pt x="10984" y="7502"/>
                </a:lnTo>
                <a:lnTo>
                  <a:pt x="11155" y="7088"/>
                </a:lnTo>
                <a:lnTo>
                  <a:pt x="11155" y="7088"/>
                </a:lnTo>
                <a:lnTo>
                  <a:pt x="11228" y="7112"/>
                </a:lnTo>
                <a:lnTo>
                  <a:pt x="11228" y="7112"/>
                </a:lnTo>
                <a:lnTo>
                  <a:pt x="11374" y="7112"/>
                </a:lnTo>
                <a:lnTo>
                  <a:pt x="11496" y="7039"/>
                </a:lnTo>
                <a:lnTo>
                  <a:pt x="11617" y="6942"/>
                </a:lnTo>
                <a:lnTo>
                  <a:pt x="11715" y="6771"/>
                </a:lnTo>
                <a:lnTo>
                  <a:pt x="11812" y="6601"/>
                </a:lnTo>
                <a:lnTo>
                  <a:pt x="11910" y="6381"/>
                </a:lnTo>
                <a:lnTo>
                  <a:pt x="11958" y="6138"/>
                </a:lnTo>
                <a:lnTo>
                  <a:pt x="12007" y="5870"/>
                </a:lnTo>
                <a:lnTo>
                  <a:pt x="12007" y="5870"/>
                </a:lnTo>
                <a:lnTo>
                  <a:pt x="12031" y="5626"/>
                </a:lnTo>
                <a:lnTo>
                  <a:pt x="12007" y="5383"/>
                </a:lnTo>
                <a:lnTo>
                  <a:pt x="11983" y="5188"/>
                </a:lnTo>
                <a:lnTo>
                  <a:pt x="11934" y="4993"/>
                </a:lnTo>
                <a:lnTo>
                  <a:pt x="11885" y="4823"/>
                </a:lnTo>
                <a:lnTo>
                  <a:pt x="11812" y="4677"/>
                </a:lnTo>
                <a:lnTo>
                  <a:pt x="11715" y="4579"/>
                </a:lnTo>
                <a:lnTo>
                  <a:pt x="11593" y="4506"/>
                </a:lnTo>
                <a:lnTo>
                  <a:pt x="11593" y="4506"/>
                </a:lnTo>
                <a:lnTo>
                  <a:pt x="11666" y="4141"/>
                </a:lnTo>
                <a:lnTo>
                  <a:pt x="11690" y="3800"/>
                </a:lnTo>
                <a:lnTo>
                  <a:pt x="11690" y="3483"/>
                </a:lnTo>
                <a:lnTo>
                  <a:pt x="11690" y="3191"/>
                </a:lnTo>
                <a:lnTo>
                  <a:pt x="11666" y="2899"/>
                </a:lnTo>
                <a:lnTo>
                  <a:pt x="11617" y="2631"/>
                </a:lnTo>
                <a:lnTo>
                  <a:pt x="11544" y="2387"/>
                </a:lnTo>
                <a:lnTo>
                  <a:pt x="11471" y="2144"/>
                </a:lnTo>
                <a:lnTo>
                  <a:pt x="11374" y="1924"/>
                </a:lnTo>
                <a:lnTo>
                  <a:pt x="11276" y="1705"/>
                </a:lnTo>
                <a:lnTo>
                  <a:pt x="11155" y="1510"/>
                </a:lnTo>
                <a:lnTo>
                  <a:pt x="11009" y="1340"/>
                </a:lnTo>
                <a:lnTo>
                  <a:pt x="10862" y="1169"/>
                </a:lnTo>
                <a:lnTo>
                  <a:pt x="10716" y="1023"/>
                </a:lnTo>
                <a:lnTo>
                  <a:pt x="10400" y="755"/>
                </a:lnTo>
                <a:lnTo>
                  <a:pt x="10034" y="561"/>
                </a:lnTo>
                <a:lnTo>
                  <a:pt x="9669" y="366"/>
                </a:lnTo>
                <a:lnTo>
                  <a:pt x="9304" y="244"/>
                </a:lnTo>
                <a:lnTo>
                  <a:pt x="8938" y="146"/>
                </a:lnTo>
                <a:lnTo>
                  <a:pt x="8573" y="73"/>
                </a:lnTo>
                <a:lnTo>
                  <a:pt x="8232" y="25"/>
                </a:lnTo>
                <a:lnTo>
                  <a:pt x="7915" y="0"/>
                </a:lnTo>
                <a:lnTo>
                  <a:pt x="7623" y="0"/>
                </a:lnTo>
                <a:lnTo>
                  <a:pt x="7623" y="0"/>
                </a:lnTo>
                <a:lnTo>
                  <a:pt x="7282" y="25"/>
                </a:lnTo>
                <a:lnTo>
                  <a:pt x="6990" y="98"/>
                </a:lnTo>
                <a:lnTo>
                  <a:pt x="6746" y="171"/>
                </a:lnTo>
                <a:lnTo>
                  <a:pt x="6527" y="293"/>
                </a:lnTo>
                <a:lnTo>
                  <a:pt x="6332" y="390"/>
                </a:lnTo>
                <a:lnTo>
                  <a:pt x="6186" y="536"/>
                </a:lnTo>
                <a:lnTo>
                  <a:pt x="6040" y="658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943" y="780"/>
                </a:lnTo>
                <a:lnTo>
                  <a:pt x="5553" y="853"/>
                </a:lnTo>
                <a:lnTo>
                  <a:pt x="5188" y="975"/>
                </a:lnTo>
                <a:lnTo>
                  <a:pt x="4871" y="1145"/>
                </a:lnTo>
                <a:lnTo>
                  <a:pt x="4603" y="1316"/>
                </a:lnTo>
                <a:lnTo>
                  <a:pt x="4360" y="1535"/>
                </a:lnTo>
                <a:lnTo>
                  <a:pt x="4165" y="1754"/>
                </a:lnTo>
                <a:lnTo>
                  <a:pt x="4019" y="2022"/>
                </a:lnTo>
                <a:lnTo>
                  <a:pt x="3897" y="2290"/>
                </a:lnTo>
                <a:lnTo>
                  <a:pt x="3799" y="2558"/>
                </a:lnTo>
                <a:lnTo>
                  <a:pt x="3726" y="2826"/>
                </a:lnTo>
                <a:lnTo>
                  <a:pt x="3678" y="3118"/>
                </a:lnTo>
                <a:lnTo>
                  <a:pt x="3629" y="3410"/>
                </a:lnTo>
                <a:lnTo>
                  <a:pt x="3629" y="3702"/>
                </a:lnTo>
                <a:lnTo>
                  <a:pt x="3629" y="3970"/>
                </a:lnTo>
                <a:lnTo>
                  <a:pt x="3678" y="4482"/>
                </a:lnTo>
                <a:lnTo>
                  <a:pt x="3678" y="4482"/>
                </a:lnTo>
                <a:lnTo>
                  <a:pt x="3678" y="4506"/>
                </a:lnTo>
                <a:lnTo>
                  <a:pt x="3678" y="4506"/>
                </a:lnTo>
                <a:lnTo>
                  <a:pt x="3556" y="4555"/>
                </a:lnTo>
                <a:lnTo>
                  <a:pt x="3459" y="4652"/>
                </a:lnTo>
                <a:lnTo>
                  <a:pt x="3385" y="4798"/>
                </a:lnTo>
                <a:lnTo>
                  <a:pt x="3312" y="4969"/>
                </a:lnTo>
                <a:lnTo>
                  <a:pt x="3264" y="5164"/>
                </a:lnTo>
                <a:lnTo>
                  <a:pt x="3239" y="5383"/>
                </a:lnTo>
                <a:lnTo>
                  <a:pt x="3215" y="5626"/>
                </a:lnTo>
                <a:lnTo>
                  <a:pt x="3239" y="5870"/>
                </a:lnTo>
                <a:lnTo>
                  <a:pt x="3239" y="5870"/>
                </a:lnTo>
                <a:lnTo>
                  <a:pt x="3288" y="6138"/>
                </a:lnTo>
                <a:lnTo>
                  <a:pt x="3337" y="6381"/>
                </a:lnTo>
                <a:lnTo>
                  <a:pt x="3434" y="6601"/>
                </a:lnTo>
                <a:lnTo>
                  <a:pt x="3532" y="6771"/>
                </a:lnTo>
                <a:lnTo>
                  <a:pt x="3629" y="6942"/>
                </a:lnTo>
                <a:lnTo>
                  <a:pt x="3751" y="7039"/>
                </a:lnTo>
                <a:lnTo>
                  <a:pt x="3873" y="7112"/>
                </a:lnTo>
                <a:lnTo>
                  <a:pt x="4019" y="7112"/>
                </a:lnTo>
                <a:lnTo>
                  <a:pt x="4019" y="7112"/>
                </a:lnTo>
                <a:lnTo>
                  <a:pt x="4092" y="7088"/>
                </a:lnTo>
                <a:lnTo>
                  <a:pt x="4092" y="7088"/>
                </a:lnTo>
                <a:lnTo>
                  <a:pt x="4262" y="7502"/>
                </a:lnTo>
                <a:lnTo>
                  <a:pt x="4481" y="7867"/>
                </a:lnTo>
                <a:lnTo>
                  <a:pt x="4701" y="8232"/>
                </a:lnTo>
                <a:lnTo>
                  <a:pt x="4969" y="8573"/>
                </a:lnTo>
                <a:lnTo>
                  <a:pt x="5236" y="8866"/>
                </a:lnTo>
                <a:lnTo>
                  <a:pt x="5529" y="9133"/>
                </a:lnTo>
                <a:lnTo>
                  <a:pt x="5845" y="9377"/>
                </a:lnTo>
                <a:lnTo>
                  <a:pt x="6162" y="9596"/>
                </a:lnTo>
                <a:lnTo>
                  <a:pt x="6162" y="10668"/>
                </a:lnTo>
                <a:lnTo>
                  <a:pt x="6162" y="10668"/>
                </a:lnTo>
                <a:lnTo>
                  <a:pt x="5650" y="10717"/>
                </a:lnTo>
                <a:lnTo>
                  <a:pt x="5650" y="10717"/>
                </a:lnTo>
                <a:lnTo>
                  <a:pt x="5066" y="10814"/>
                </a:lnTo>
                <a:lnTo>
                  <a:pt x="4506" y="10936"/>
                </a:lnTo>
                <a:lnTo>
                  <a:pt x="3946" y="11058"/>
                </a:lnTo>
                <a:lnTo>
                  <a:pt x="3410" y="11228"/>
                </a:lnTo>
                <a:lnTo>
                  <a:pt x="2923" y="11423"/>
                </a:lnTo>
                <a:lnTo>
                  <a:pt x="2460" y="11642"/>
                </a:lnTo>
                <a:lnTo>
                  <a:pt x="2022" y="11886"/>
                </a:lnTo>
                <a:lnTo>
                  <a:pt x="1632" y="12153"/>
                </a:lnTo>
                <a:lnTo>
                  <a:pt x="1267" y="12421"/>
                </a:lnTo>
                <a:lnTo>
                  <a:pt x="950" y="12738"/>
                </a:lnTo>
                <a:lnTo>
                  <a:pt x="682" y="13079"/>
                </a:lnTo>
                <a:lnTo>
                  <a:pt x="439" y="13420"/>
                </a:lnTo>
                <a:lnTo>
                  <a:pt x="268" y="13810"/>
                </a:lnTo>
                <a:lnTo>
                  <a:pt x="122" y="14199"/>
                </a:lnTo>
                <a:lnTo>
                  <a:pt x="49" y="14638"/>
                </a:lnTo>
                <a:lnTo>
                  <a:pt x="0" y="15076"/>
                </a:lnTo>
                <a:lnTo>
                  <a:pt x="0" y="15076"/>
                </a:lnTo>
                <a:lnTo>
                  <a:pt x="49" y="15125"/>
                </a:lnTo>
                <a:lnTo>
                  <a:pt x="244" y="15222"/>
                </a:lnTo>
                <a:lnTo>
                  <a:pt x="414" y="15295"/>
                </a:lnTo>
                <a:lnTo>
                  <a:pt x="633" y="15393"/>
                </a:lnTo>
                <a:lnTo>
                  <a:pt x="901" y="15490"/>
                </a:lnTo>
                <a:lnTo>
                  <a:pt x="1267" y="15563"/>
                </a:lnTo>
                <a:lnTo>
                  <a:pt x="1705" y="15661"/>
                </a:lnTo>
                <a:lnTo>
                  <a:pt x="2216" y="15758"/>
                </a:lnTo>
                <a:lnTo>
                  <a:pt x="2825" y="15831"/>
                </a:lnTo>
                <a:lnTo>
                  <a:pt x="3556" y="15928"/>
                </a:lnTo>
                <a:lnTo>
                  <a:pt x="4384" y="15977"/>
                </a:lnTo>
                <a:lnTo>
                  <a:pt x="5309" y="16026"/>
                </a:lnTo>
                <a:lnTo>
                  <a:pt x="6381" y="16050"/>
                </a:lnTo>
                <a:lnTo>
                  <a:pt x="7599" y="16075"/>
                </a:lnTo>
                <a:lnTo>
                  <a:pt x="7599" y="16075"/>
                </a:lnTo>
                <a:lnTo>
                  <a:pt x="8792" y="16050"/>
                </a:lnTo>
                <a:lnTo>
                  <a:pt x="9864" y="16026"/>
                </a:lnTo>
                <a:lnTo>
                  <a:pt x="10814" y="15977"/>
                </a:lnTo>
                <a:lnTo>
                  <a:pt x="11642" y="15928"/>
                </a:lnTo>
                <a:lnTo>
                  <a:pt x="12372" y="15831"/>
                </a:lnTo>
                <a:lnTo>
                  <a:pt x="12981" y="15758"/>
                </a:lnTo>
                <a:lnTo>
                  <a:pt x="13517" y="15661"/>
                </a:lnTo>
                <a:lnTo>
                  <a:pt x="13955" y="15563"/>
                </a:lnTo>
                <a:lnTo>
                  <a:pt x="14321" y="15490"/>
                </a:lnTo>
                <a:lnTo>
                  <a:pt x="14613" y="15393"/>
                </a:lnTo>
                <a:lnTo>
                  <a:pt x="14832" y="15295"/>
                </a:lnTo>
                <a:lnTo>
                  <a:pt x="15003" y="15222"/>
                </a:lnTo>
                <a:lnTo>
                  <a:pt x="15173" y="15125"/>
                </a:lnTo>
                <a:lnTo>
                  <a:pt x="15246" y="15076"/>
                </a:lnTo>
                <a:lnTo>
                  <a:pt x="15246" y="15076"/>
                </a:lnTo>
                <a:lnTo>
                  <a:pt x="15198" y="14613"/>
                </a:lnTo>
                <a:lnTo>
                  <a:pt x="15125" y="14175"/>
                </a:lnTo>
                <a:lnTo>
                  <a:pt x="15003" y="13761"/>
                </a:lnTo>
                <a:lnTo>
                  <a:pt x="14832" y="13371"/>
                </a:lnTo>
                <a:lnTo>
                  <a:pt x="14589" y="13006"/>
                </a:lnTo>
                <a:lnTo>
                  <a:pt x="14321" y="12665"/>
                </a:lnTo>
                <a:lnTo>
                  <a:pt x="14004" y="12373"/>
                </a:lnTo>
                <a:lnTo>
                  <a:pt x="13639" y="12080"/>
                </a:lnTo>
                <a:lnTo>
                  <a:pt x="13249" y="11813"/>
                </a:lnTo>
                <a:lnTo>
                  <a:pt x="12811" y="11593"/>
                </a:lnTo>
                <a:lnTo>
                  <a:pt x="12324" y="11374"/>
                </a:lnTo>
                <a:lnTo>
                  <a:pt x="11812" y="11204"/>
                </a:lnTo>
                <a:lnTo>
                  <a:pt x="11252" y="11033"/>
                </a:lnTo>
                <a:lnTo>
                  <a:pt x="10668" y="10911"/>
                </a:lnTo>
                <a:lnTo>
                  <a:pt x="10034" y="10790"/>
                </a:lnTo>
                <a:lnTo>
                  <a:pt x="9401" y="10717"/>
                </a:lnTo>
                <a:lnTo>
                  <a:pt x="9401" y="10717"/>
                </a:lnTo>
                <a:close/>
              </a:path>
            </a:pathLst>
          </a:custGeom>
          <a:noFill/>
          <a:ln w="12175" cap="rnd" cmpd="sng">
            <a:solidFill>
              <a:srgbClr val="2632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grpSp>
        <p:nvGrpSpPr>
          <p:cNvPr id="64" name="Shape 607"/>
          <p:cNvGrpSpPr/>
          <p:nvPr/>
        </p:nvGrpSpPr>
        <p:grpSpPr>
          <a:xfrm>
            <a:off x="6160441" y="3666064"/>
            <a:ext cx="353136" cy="313738"/>
            <a:chOff x="5292575" y="3681900"/>
            <a:chExt cx="420150" cy="373275"/>
          </a:xfrm>
        </p:grpSpPr>
        <p:sp>
          <p:nvSpPr>
            <p:cNvPr id="65" name="Shape 608"/>
            <p:cNvSpPr/>
            <p:nvPr/>
          </p:nvSpPr>
          <p:spPr>
            <a:xfrm>
              <a:off x="5292575" y="3706875"/>
              <a:ext cx="420150" cy="266700"/>
            </a:xfrm>
            <a:custGeom>
              <a:avLst/>
              <a:gdLst/>
              <a:ahLst/>
              <a:cxnLst/>
              <a:rect l="0" t="0" r="0" b="0"/>
              <a:pathLst>
                <a:path w="16806" h="10668" fill="none" extrusionOk="0">
                  <a:moveTo>
                    <a:pt x="16319" y="0"/>
                  </a:move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196" y="73"/>
                  </a:lnTo>
                  <a:lnTo>
                    <a:pt x="123" y="146"/>
                  </a:lnTo>
                  <a:lnTo>
                    <a:pt x="74" y="219"/>
                  </a:lnTo>
                  <a:lnTo>
                    <a:pt x="25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10181"/>
                  </a:lnTo>
                  <a:lnTo>
                    <a:pt x="1" y="10181"/>
                  </a:lnTo>
                  <a:lnTo>
                    <a:pt x="1" y="10278"/>
                  </a:lnTo>
                  <a:lnTo>
                    <a:pt x="25" y="10375"/>
                  </a:lnTo>
                  <a:lnTo>
                    <a:pt x="74" y="10448"/>
                  </a:lnTo>
                  <a:lnTo>
                    <a:pt x="123" y="10522"/>
                  </a:lnTo>
                  <a:lnTo>
                    <a:pt x="196" y="10570"/>
                  </a:lnTo>
                  <a:lnTo>
                    <a:pt x="293" y="10619"/>
                  </a:lnTo>
                  <a:lnTo>
                    <a:pt x="390" y="10643"/>
                  </a:lnTo>
                  <a:lnTo>
                    <a:pt x="488" y="10668"/>
                  </a:lnTo>
                  <a:lnTo>
                    <a:pt x="16319" y="10668"/>
                  </a:lnTo>
                  <a:lnTo>
                    <a:pt x="16319" y="10668"/>
                  </a:lnTo>
                  <a:lnTo>
                    <a:pt x="16416" y="10643"/>
                  </a:lnTo>
                  <a:lnTo>
                    <a:pt x="16513" y="10619"/>
                  </a:lnTo>
                  <a:lnTo>
                    <a:pt x="16611" y="10570"/>
                  </a:lnTo>
                  <a:lnTo>
                    <a:pt x="16684" y="10522"/>
                  </a:lnTo>
                  <a:lnTo>
                    <a:pt x="16733" y="10448"/>
                  </a:lnTo>
                  <a:lnTo>
                    <a:pt x="16781" y="10375"/>
                  </a:lnTo>
                  <a:lnTo>
                    <a:pt x="16806" y="10278"/>
                  </a:lnTo>
                  <a:lnTo>
                    <a:pt x="16806" y="10181"/>
                  </a:lnTo>
                  <a:lnTo>
                    <a:pt x="16806" y="487"/>
                  </a:lnTo>
                  <a:lnTo>
                    <a:pt x="16806" y="487"/>
                  </a:lnTo>
                  <a:lnTo>
                    <a:pt x="16806" y="390"/>
                  </a:lnTo>
                  <a:lnTo>
                    <a:pt x="16781" y="292"/>
                  </a:lnTo>
                  <a:lnTo>
                    <a:pt x="16733" y="219"/>
                  </a:lnTo>
                  <a:lnTo>
                    <a:pt x="16684" y="146"/>
                  </a:lnTo>
                  <a:lnTo>
                    <a:pt x="16611" y="73"/>
                  </a:lnTo>
                  <a:lnTo>
                    <a:pt x="16513" y="25"/>
                  </a:lnTo>
                  <a:lnTo>
                    <a:pt x="16416" y="0"/>
                  </a:lnTo>
                  <a:lnTo>
                    <a:pt x="16319" y="0"/>
                  </a:lnTo>
                  <a:lnTo>
                    <a:pt x="16319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6" name="Shape 609"/>
            <p:cNvSpPr/>
            <p:nvPr/>
          </p:nvSpPr>
          <p:spPr>
            <a:xfrm>
              <a:off x="5490475" y="3681900"/>
              <a:ext cx="24375" cy="25000"/>
            </a:xfrm>
            <a:custGeom>
              <a:avLst/>
              <a:gdLst/>
              <a:ahLst/>
              <a:cxnLst/>
              <a:rect l="0" t="0" r="0" b="0"/>
              <a:pathLst>
                <a:path w="975" h="1000" fill="none" extrusionOk="0">
                  <a:moveTo>
                    <a:pt x="974" y="999"/>
                  </a:moveTo>
                  <a:lnTo>
                    <a:pt x="974" y="488"/>
                  </a:lnTo>
                  <a:lnTo>
                    <a:pt x="974" y="488"/>
                  </a:lnTo>
                  <a:lnTo>
                    <a:pt x="974" y="390"/>
                  </a:lnTo>
                  <a:lnTo>
                    <a:pt x="926" y="293"/>
                  </a:lnTo>
                  <a:lnTo>
                    <a:pt x="901" y="220"/>
                  </a:lnTo>
                  <a:lnTo>
                    <a:pt x="828" y="147"/>
                  </a:lnTo>
                  <a:lnTo>
                    <a:pt x="755" y="74"/>
                  </a:lnTo>
                  <a:lnTo>
                    <a:pt x="682" y="49"/>
                  </a:lnTo>
                  <a:lnTo>
                    <a:pt x="585" y="1"/>
                  </a:lnTo>
                  <a:lnTo>
                    <a:pt x="487" y="1"/>
                  </a:lnTo>
                  <a:lnTo>
                    <a:pt x="487" y="1"/>
                  </a:lnTo>
                  <a:lnTo>
                    <a:pt x="390" y="1"/>
                  </a:lnTo>
                  <a:lnTo>
                    <a:pt x="292" y="49"/>
                  </a:lnTo>
                  <a:lnTo>
                    <a:pt x="219" y="74"/>
                  </a:lnTo>
                  <a:lnTo>
                    <a:pt x="146" y="147"/>
                  </a:lnTo>
                  <a:lnTo>
                    <a:pt x="73" y="220"/>
                  </a:lnTo>
                  <a:lnTo>
                    <a:pt x="49" y="293"/>
                  </a:lnTo>
                  <a:lnTo>
                    <a:pt x="0" y="390"/>
                  </a:lnTo>
                  <a:lnTo>
                    <a:pt x="0" y="488"/>
                  </a:lnTo>
                  <a:lnTo>
                    <a:pt x="0" y="999"/>
                  </a:lnTo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7" name="Shape 610"/>
            <p:cNvSpPr/>
            <p:nvPr/>
          </p:nvSpPr>
          <p:spPr>
            <a:xfrm>
              <a:off x="5358350" y="3973550"/>
              <a:ext cx="60900" cy="81625"/>
            </a:xfrm>
            <a:custGeom>
              <a:avLst/>
              <a:gdLst/>
              <a:ahLst/>
              <a:cxnLst/>
              <a:rect l="0" t="0" r="0" b="0"/>
              <a:pathLst>
                <a:path w="2436" h="3265" fill="none" extrusionOk="0">
                  <a:moveTo>
                    <a:pt x="1340" y="1"/>
                  </a:moveTo>
                  <a:lnTo>
                    <a:pt x="49" y="2558"/>
                  </a:lnTo>
                  <a:lnTo>
                    <a:pt x="49" y="2558"/>
                  </a:lnTo>
                  <a:lnTo>
                    <a:pt x="24" y="2631"/>
                  </a:lnTo>
                  <a:lnTo>
                    <a:pt x="0" y="2728"/>
                  </a:lnTo>
                  <a:lnTo>
                    <a:pt x="0" y="2826"/>
                  </a:lnTo>
                  <a:lnTo>
                    <a:pt x="24" y="2923"/>
                  </a:lnTo>
                  <a:lnTo>
                    <a:pt x="73" y="2996"/>
                  </a:lnTo>
                  <a:lnTo>
                    <a:pt x="122" y="3094"/>
                  </a:lnTo>
                  <a:lnTo>
                    <a:pt x="195" y="3142"/>
                  </a:lnTo>
                  <a:lnTo>
                    <a:pt x="268" y="3215"/>
                  </a:lnTo>
                  <a:lnTo>
                    <a:pt x="268" y="3215"/>
                  </a:lnTo>
                  <a:lnTo>
                    <a:pt x="390" y="3240"/>
                  </a:lnTo>
                  <a:lnTo>
                    <a:pt x="487" y="3264"/>
                  </a:lnTo>
                  <a:lnTo>
                    <a:pt x="487" y="3264"/>
                  </a:lnTo>
                  <a:lnTo>
                    <a:pt x="633" y="3240"/>
                  </a:lnTo>
                  <a:lnTo>
                    <a:pt x="755" y="3191"/>
                  </a:lnTo>
                  <a:lnTo>
                    <a:pt x="853" y="3094"/>
                  </a:lnTo>
                  <a:lnTo>
                    <a:pt x="926" y="2996"/>
                  </a:lnTo>
                  <a:lnTo>
                    <a:pt x="2436" y="1"/>
                  </a:lnTo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8" name="Shape 611"/>
            <p:cNvSpPr/>
            <p:nvPr/>
          </p:nvSpPr>
          <p:spPr>
            <a:xfrm>
              <a:off x="5586050" y="3973550"/>
              <a:ext cx="60925" cy="81625"/>
            </a:xfrm>
            <a:custGeom>
              <a:avLst/>
              <a:gdLst/>
              <a:ahLst/>
              <a:cxnLst/>
              <a:rect l="0" t="0" r="0" b="0"/>
              <a:pathLst>
                <a:path w="2437" h="3265" fill="none" extrusionOk="0">
                  <a:moveTo>
                    <a:pt x="1" y="1"/>
                  </a:moveTo>
                  <a:lnTo>
                    <a:pt x="1511" y="2996"/>
                  </a:lnTo>
                  <a:lnTo>
                    <a:pt x="1511" y="2996"/>
                  </a:lnTo>
                  <a:lnTo>
                    <a:pt x="1584" y="3094"/>
                  </a:lnTo>
                  <a:lnTo>
                    <a:pt x="1681" y="3191"/>
                  </a:lnTo>
                  <a:lnTo>
                    <a:pt x="1803" y="3240"/>
                  </a:lnTo>
                  <a:lnTo>
                    <a:pt x="1949" y="3264"/>
                  </a:lnTo>
                  <a:lnTo>
                    <a:pt x="1949" y="3264"/>
                  </a:lnTo>
                  <a:lnTo>
                    <a:pt x="2047" y="3240"/>
                  </a:lnTo>
                  <a:lnTo>
                    <a:pt x="2168" y="3215"/>
                  </a:lnTo>
                  <a:lnTo>
                    <a:pt x="2168" y="3215"/>
                  </a:lnTo>
                  <a:lnTo>
                    <a:pt x="2241" y="3142"/>
                  </a:lnTo>
                  <a:lnTo>
                    <a:pt x="2315" y="3094"/>
                  </a:lnTo>
                  <a:lnTo>
                    <a:pt x="2363" y="2996"/>
                  </a:lnTo>
                  <a:lnTo>
                    <a:pt x="2412" y="2923"/>
                  </a:lnTo>
                  <a:lnTo>
                    <a:pt x="2436" y="2826"/>
                  </a:lnTo>
                  <a:lnTo>
                    <a:pt x="2436" y="2728"/>
                  </a:lnTo>
                  <a:lnTo>
                    <a:pt x="2412" y="2631"/>
                  </a:lnTo>
                  <a:lnTo>
                    <a:pt x="2388" y="2558"/>
                  </a:lnTo>
                  <a:lnTo>
                    <a:pt x="1097" y="1"/>
                  </a:lnTo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9" name="Shape 612"/>
            <p:cNvSpPr/>
            <p:nvPr/>
          </p:nvSpPr>
          <p:spPr>
            <a:xfrm>
              <a:off x="5316925" y="3731225"/>
              <a:ext cx="371450" cy="218000"/>
            </a:xfrm>
            <a:custGeom>
              <a:avLst/>
              <a:gdLst/>
              <a:ahLst/>
              <a:cxnLst/>
              <a:rect l="0" t="0" r="0" b="0"/>
              <a:pathLst>
                <a:path w="14858" h="8720" fill="none" extrusionOk="0">
                  <a:moveTo>
                    <a:pt x="1" y="0"/>
                  </a:moveTo>
                  <a:lnTo>
                    <a:pt x="1" y="8719"/>
                  </a:lnTo>
                  <a:lnTo>
                    <a:pt x="14857" y="8719"/>
                  </a:lnTo>
                  <a:lnTo>
                    <a:pt x="14857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0" name="Shape 613"/>
            <p:cNvSpPr/>
            <p:nvPr/>
          </p:nvSpPr>
          <p:spPr>
            <a:xfrm>
              <a:off x="5380250" y="3784800"/>
              <a:ext cx="230200" cy="115725"/>
            </a:xfrm>
            <a:custGeom>
              <a:avLst/>
              <a:gdLst/>
              <a:ahLst/>
              <a:cxnLst/>
              <a:rect l="0" t="0" r="0" b="0"/>
              <a:pathLst>
                <a:path w="9208" h="4629" fill="none" extrusionOk="0">
                  <a:moveTo>
                    <a:pt x="9207" y="1"/>
                  </a:moveTo>
                  <a:lnTo>
                    <a:pt x="5213" y="3995"/>
                  </a:lnTo>
                  <a:lnTo>
                    <a:pt x="5213" y="3995"/>
                  </a:lnTo>
                  <a:lnTo>
                    <a:pt x="5140" y="4044"/>
                  </a:lnTo>
                  <a:lnTo>
                    <a:pt x="5067" y="4092"/>
                  </a:lnTo>
                  <a:lnTo>
                    <a:pt x="4969" y="4117"/>
                  </a:lnTo>
                  <a:lnTo>
                    <a:pt x="4872" y="4141"/>
                  </a:lnTo>
                  <a:lnTo>
                    <a:pt x="4774" y="4117"/>
                  </a:lnTo>
                  <a:lnTo>
                    <a:pt x="4677" y="4092"/>
                  </a:lnTo>
                  <a:lnTo>
                    <a:pt x="4604" y="4044"/>
                  </a:lnTo>
                  <a:lnTo>
                    <a:pt x="4531" y="3995"/>
                  </a:lnTo>
                  <a:lnTo>
                    <a:pt x="2582" y="2046"/>
                  </a:lnTo>
                  <a:lnTo>
                    <a:pt x="1" y="4628"/>
                  </a:lnTo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1" name="Shape 614"/>
            <p:cNvSpPr/>
            <p:nvPr/>
          </p:nvSpPr>
          <p:spPr>
            <a:xfrm>
              <a:off x="5547700" y="3779925"/>
              <a:ext cx="68825" cy="68825"/>
            </a:xfrm>
            <a:custGeom>
              <a:avLst/>
              <a:gdLst/>
              <a:ahLst/>
              <a:cxnLst/>
              <a:rect l="0" t="0" r="0" b="0"/>
              <a:pathLst>
                <a:path w="2753" h="2753" fill="none" extrusionOk="0">
                  <a:moveTo>
                    <a:pt x="0" y="1"/>
                  </a:moveTo>
                  <a:lnTo>
                    <a:pt x="2265" y="1"/>
                  </a:lnTo>
                  <a:lnTo>
                    <a:pt x="2265" y="1"/>
                  </a:lnTo>
                  <a:lnTo>
                    <a:pt x="2363" y="1"/>
                  </a:lnTo>
                  <a:lnTo>
                    <a:pt x="2460" y="25"/>
                  </a:lnTo>
                  <a:lnTo>
                    <a:pt x="2533" y="74"/>
                  </a:lnTo>
                  <a:lnTo>
                    <a:pt x="2606" y="147"/>
                  </a:lnTo>
                  <a:lnTo>
                    <a:pt x="2680" y="220"/>
                  </a:lnTo>
                  <a:lnTo>
                    <a:pt x="2728" y="293"/>
                  </a:lnTo>
                  <a:lnTo>
                    <a:pt x="2753" y="390"/>
                  </a:lnTo>
                  <a:lnTo>
                    <a:pt x="2753" y="488"/>
                  </a:lnTo>
                  <a:lnTo>
                    <a:pt x="2753" y="2753"/>
                  </a:lnTo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72" name="Shape 563"/>
          <p:cNvGrpSpPr/>
          <p:nvPr/>
        </p:nvGrpSpPr>
        <p:grpSpPr>
          <a:xfrm>
            <a:off x="3925906" y="3687194"/>
            <a:ext cx="342882" cy="350068"/>
            <a:chOff x="3951850" y="2985350"/>
            <a:chExt cx="407950" cy="416500"/>
          </a:xfrm>
        </p:grpSpPr>
        <p:sp>
          <p:nvSpPr>
            <p:cNvPr id="73" name="Shape 564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4" name="Shape 565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5" name="Shape 566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76" name="Shape 567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2175" cap="rnd" cmpd="sng">
              <a:solidFill>
                <a:srgbClr val="26323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65992" y="325315"/>
            <a:ext cx="7891858" cy="102241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lt-LT" sz="3200" dirty="0" smtClean="0"/>
              <a:t>PREVENCIJOS </a:t>
            </a:r>
            <a:r>
              <a:rPr lang="lt-LT" sz="3200" dirty="0"/>
              <a:t>IR </a:t>
            </a:r>
            <a:r>
              <a:rPr lang="lt-LT" sz="3200" dirty="0" smtClean="0"/>
              <a:t>INTERVENCIJOS ORGANIZAVIMAS</a:t>
            </a:r>
            <a:endParaRPr sz="3200" dirty="0"/>
          </a:p>
        </p:txBody>
      </p:sp>
      <p:sp>
        <p:nvSpPr>
          <p:cNvPr id="171" name="Shape 171"/>
          <p:cNvSpPr txBox="1">
            <a:spLocks noGrp="1"/>
          </p:cNvSpPr>
          <p:nvPr>
            <p:ph type="sldNum" idx="12"/>
          </p:nvPr>
        </p:nvSpPr>
        <p:spPr>
          <a:xfrm>
            <a:off x="8404384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9" name="Shape 169"/>
          <p:cNvSpPr/>
          <p:nvPr/>
        </p:nvSpPr>
        <p:spPr>
          <a:xfrm>
            <a:off x="119777" y="2394644"/>
            <a:ext cx="2491538" cy="2501564"/>
          </a:xfrm>
          <a:prstGeom prst="ellipse">
            <a:avLst/>
          </a:prstGeom>
          <a:noFill/>
          <a:ln w="9525" cap="flat" cmpd="sng">
            <a:solidFill>
              <a:srgbClr val="0091EA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t-LT" sz="1200" b="1" dirty="0" smtClean="0">
                <a:solidFill>
                  <a:srgbClr val="607D8B"/>
                </a:solidFill>
                <a:latin typeface="Roboto Slab" panose="020B0604020202020204" charset="0"/>
                <a:ea typeface="Roboto Slab" panose="020B0604020202020204" charset="0"/>
                <a:cs typeface="Source Sans Pro"/>
                <a:sym typeface="Source Sans Pro"/>
              </a:rPr>
              <a:t>IDENTIFIKUOJAMOS AKTUALIOS PROBLEMOS, APSAUGINIAI IR RIZIKOS VEIKSNIAI</a:t>
            </a:r>
            <a:endParaRPr sz="1200" b="1" dirty="0">
              <a:solidFill>
                <a:srgbClr val="607D8B"/>
              </a:solidFill>
              <a:latin typeface="Roboto Slab" panose="020B0604020202020204" charset="0"/>
              <a:ea typeface="Roboto Slab" panose="020B0604020202020204" charset="0"/>
              <a:cs typeface="Source Sans Pro"/>
              <a:sym typeface="Source Sans Pro"/>
            </a:endParaRPr>
          </a:p>
        </p:txBody>
      </p:sp>
      <p:sp>
        <p:nvSpPr>
          <p:cNvPr id="10" name="Shape 169"/>
          <p:cNvSpPr/>
          <p:nvPr/>
        </p:nvSpPr>
        <p:spPr>
          <a:xfrm>
            <a:off x="2233246" y="2394644"/>
            <a:ext cx="2555400" cy="2501564"/>
          </a:xfrm>
          <a:prstGeom prst="ellipse">
            <a:avLst/>
          </a:prstGeom>
          <a:noFill/>
          <a:ln w="9525" cap="flat" cmpd="sng">
            <a:solidFill>
              <a:srgbClr val="0091EA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lt-LT" sz="1200" b="1" dirty="0">
                <a:solidFill>
                  <a:srgbClr val="607D8B"/>
                </a:solidFill>
                <a:latin typeface="Roboto Slab" panose="020B0604020202020204" charset="0"/>
                <a:ea typeface="Roboto Slab" panose="020B0604020202020204" charset="0"/>
                <a:cs typeface="Source Sans Pro"/>
                <a:sym typeface="Source Sans Pro"/>
              </a:rPr>
              <a:t>NUMATOMI </a:t>
            </a:r>
            <a:r>
              <a:rPr lang="lt-LT" sz="1200" b="1" dirty="0">
                <a:solidFill>
                  <a:srgbClr val="607D8B"/>
                </a:solidFill>
                <a:latin typeface="Roboto Slab" panose="020B0604020202020204" charset="0"/>
                <a:ea typeface="Roboto Slab" panose="020B0604020202020204" charset="0"/>
                <a:cs typeface="Source Sans Pro"/>
              </a:rPr>
              <a:t>PRIORITETAI IR PRIEMONĖS, </a:t>
            </a:r>
          </a:p>
          <a:p>
            <a:pPr lvl="0" algn="ctr"/>
            <a:r>
              <a:rPr lang="lt-LT" sz="1200" b="1" dirty="0">
                <a:solidFill>
                  <a:srgbClr val="607D8B"/>
                </a:solidFill>
                <a:latin typeface="Roboto Slab" panose="020B0604020202020204" charset="0"/>
                <a:ea typeface="Roboto Slab" panose="020B0604020202020204" charset="0"/>
                <a:cs typeface="Source Sans Pro"/>
              </a:rPr>
              <a:t>UŽ JŲ ĮGYVENDINIMĄ ATSAKINGI MOKYKLOS DARBUOTOJAI</a:t>
            </a:r>
            <a:endParaRPr lang="lt-LT" sz="1200" b="1" dirty="0">
              <a:solidFill>
                <a:srgbClr val="607D8B"/>
              </a:solidFill>
              <a:latin typeface="Roboto Slab" panose="020B0604020202020204" charset="0"/>
              <a:ea typeface="Roboto Slab" panose="020B0604020202020204" charset="0"/>
              <a:cs typeface="Source Sans Pro"/>
              <a:sym typeface="Source Sans Pro"/>
            </a:endParaRPr>
          </a:p>
        </p:txBody>
      </p:sp>
      <p:sp>
        <p:nvSpPr>
          <p:cNvPr id="11" name="Shape 169"/>
          <p:cNvSpPr/>
          <p:nvPr/>
        </p:nvSpPr>
        <p:spPr>
          <a:xfrm>
            <a:off x="4390523" y="2394644"/>
            <a:ext cx="2500486" cy="2501564"/>
          </a:xfrm>
          <a:prstGeom prst="ellipse">
            <a:avLst/>
          </a:prstGeom>
          <a:noFill/>
          <a:ln w="9525" cap="flat" cmpd="sng">
            <a:solidFill>
              <a:srgbClr val="0091EA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lt-LT" sz="1200" b="1" dirty="0">
                <a:solidFill>
                  <a:srgbClr val="607D8B"/>
                </a:solidFill>
                <a:latin typeface="Roboto Slab" panose="020B0604020202020204" charset="0"/>
                <a:ea typeface="Roboto Slab" panose="020B0604020202020204" charset="0"/>
                <a:cs typeface="Source Sans Pro"/>
              </a:rPr>
              <a:t>INICIJUOJAMAS PREVENCIJOS IR INTERVENCIJOS PRIEMONIŲ ĮGYVENDINIMAS</a:t>
            </a:r>
            <a:endParaRPr lang="lt-LT" sz="1200" b="1" dirty="0">
              <a:solidFill>
                <a:srgbClr val="607D8B"/>
              </a:solidFill>
              <a:latin typeface="Roboto Slab" panose="020B0604020202020204" charset="0"/>
              <a:ea typeface="Roboto Slab" panose="020B0604020202020204" charset="0"/>
              <a:cs typeface="Source Sans Pro"/>
              <a:sym typeface="Source Sans Pro"/>
            </a:endParaRPr>
          </a:p>
        </p:txBody>
      </p:sp>
      <p:sp>
        <p:nvSpPr>
          <p:cNvPr id="12" name="Shape 169"/>
          <p:cNvSpPr/>
          <p:nvPr/>
        </p:nvSpPr>
        <p:spPr>
          <a:xfrm>
            <a:off x="6567854" y="2394644"/>
            <a:ext cx="2500486" cy="2501564"/>
          </a:xfrm>
          <a:prstGeom prst="ellipse">
            <a:avLst/>
          </a:prstGeom>
          <a:noFill/>
          <a:ln w="9525" cap="flat" cmpd="sng">
            <a:solidFill>
              <a:srgbClr val="0091EA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lt-LT" sz="1200" b="1" dirty="0">
                <a:solidFill>
                  <a:srgbClr val="607D8B"/>
                </a:solidFill>
                <a:latin typeface="Roboto Slab" panose="020B0604020202020204" charset="0"/>
                <a:ea typeface="Roboto Slab" panose="020B0604020202020204" charset="0"/>
                <a:cs typeface="Source Sans Pro"/>
                <a:sym typeface="Source Sans Pro"/>
              </a:rPr>
              <a:t>ANALIZUOJAMAS IR VERTINAMAS </a:t>
            </a:r>
            <a:r>
              <a:rPr lang="lt-LT" sz="1200" b="1" dirty="0">
                <a:solidFill>
                  <a:srgbClr val="607D8B"/>
                </a:solidFill>
                <a:latin typeface="Roboto Slab" panose="020B0604020202020204" charset="0"/>
                <a:ea typeface="Roboto Slab" panose="020B0604020202020204" charset="0"/>
                <a:cs typeface="Source Sans Pro"/>
              </a:rPr>
              <a:t>PROGRAMŲ, PREVENCIJOS IR INTERVENCIJOS PRIEMONIŲ ĮGYVENDINIMO VEIKSMINGUMAS </a:t>
            </a:r>
            <a:endParaRPr lang="lt-LT" sz="1200" b="1" dirty="0">
              <a:solidFill>
                <a:srgbClr val="607D8B"/>
              </a:solidFill>
              <a:latin typeface="Roboto Slab" panose="020B0604020202020204" charset="0"/>
              <a:ea typeface="Roboto Slab" panose="020B0604020202020204" charset="0"/>
              <a:cs typeface="Source Sans Pro"/>
              <a:sym typeface="Source Sans Pro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/>
          <p:nvPr/>
        </p:nvSpPr>
        <p:spPr>
          <a:xfrm>
            <a:off x="59054" y="1499300"/>
            <a:ext cx="2236200" cy="2235900"/>
          </a:xfrm>
          <a:prstGeom prst="ellipse">
            <a:avLst/>
          </a:prstGeom>
          <a:noFill/>
          <a:ln w="9525" cap="flat" cmpd="sng">
            <a:solidFill>
              <a:srgbClr val="CFD8D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0" y="5905200"/>
            <a:ext cx="8608918" cy="952799"/>
          </a:xfrm>
        </p:spPr>
        <p:txBody>
          <a:bodyPr/>
          <a:lstStyle/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50" dirty="0" smtClean="0"/>
              <a:t>* </a:t>
            </a:r>
            <a:r>
              <a:rPr lang="lt-LT" sz="1050" dirty="0" smtClean="0"/>
              <a:t>Gali būti informuojamos mokyklos </a:t>
            </a:r>
            <a:r>
              <a:rPr lang="lt-LT" sz="1050" dirty="0"/>
              <a:t>savininko teises ir pareigas </a:t>
            </a:r>
            <a:r>
              <a:rPr lang="lt-LT" sz="1050" dirty="0" smtClean="0"/>
              <a:t>įgyvendinati institucija, </a:t>
            </a:r>
            <a:r>
              <a:rPr lang="lt-LT" sz="1050" dirty="0"/>
              <a:t>dalyvių </a:t>
            </a:r>
            <a:r>
              <a:rPr lang="lt-LT" sz="1050" dirty="0" smtClean="0"/>
              <a:t>susirinkimas </a:t>
            </a:r>
            <a:r>
              <a:rPr lang="lt-LT" sz="1050" dirty="0"/>
              <a:t>(</a:t>
            </a:r>
            <a:r>
              <a:rPr lang="lt-LT" sz="1050" dirty="0" smtClean="0"/>
              <a:t>savininkas), </a:t>
            </a:r>
            <a:r>
              <a:rPr lang="lt-LT" sz="1050" dirty="0"/>
              <a:t>prireikus – </a:t>
            </a:r>
            <a:r>
              <a:rPr lang="lt-LT" sz="1050" dirty="0" smtClean="0"/>
              <a:t>teritorinė </a:t>
            </a:r>
            <a:r>
              <a:rPr lang="lt-LT" sz="1050" dirty="0"/>
              <a:t>policijos </a:t>
            </a:r>
            <a:r>
              <a:rPr lang="lt-LT" sz="1050" dirty="0" smtClean="0"/>
              <a:t>įstaiga, </a:t>
            </a:r>
            <a:r>
              <a:rPr lang="lt-LT" sz="1050" dirty="0"/>
              <a:t>vaiko teisių apsaugą </a:t>
            </a:r>
            <a:r>
              <a:rPr lang="lt-LT" sz="1050" dirty="0" smtClean="0"/>
              <a:t>užtikrinanti institucija savivaldybėje.</a:t>
            </a:r>
            <a:endParaRPr lang="en-US" sz="1050" dirty="0" smtClean="0"/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50" dirty="0" smtClean="0"/>
              <a:t>** K</a:t>
            </a:r>
            <a:r>
              <a:rPr lang="lt-LT" sz="1050" dirty="0" smtClean="0"/>
              <a:t>onsultuoti </a:t>
            </a:r>
            <a:r>
              <a:rPr lang="lt-LT" sz="1050" dirty="0"/>
              <a:t>m</a:t>
            </a:r>
            <a:r>
              <a:rPr lang="lt-LT" sz="1050" dirty="0" smtClean="0"/>
              <a:t>okyklos </a:t>
            </a:r>
            <a:r>
              <a:rPr lang="lt-LT" sz="1050" dirty="0"/>
              <a:t>bendruomenės narius individualiai ar grupėmis, </a:t>
            </a:r>
            <a:r>
              <a:rPr lang="lt-LT" sz="1050" dirty="0" smtClean="0"/>
              <a:t>rengti </a:t>
            </a:r>
            <a:r>
              <a:rPr lang="lt-LT" sz="1050" dirty="0"/>
              <a:t>pokalbius su vaikais, esant būtinybei – </a:t>
            </a:r>
            <a:r>
              <a:rPr lang="lt-LT" sz="1050" dirty="0" smtClean="0"/>
              <a:t>kreiptis </a:t>
            </a:r>
            <a:r>
              <a:rPr lang="lt-LT" sz="1050" dirty="0"/>
              <a:t>į sveikatos priežiūros įstaigą dėl būtinos pagalbos suteikimo, švietimo pagalbos ar pedagoginės psichologinės ar švietimo pagalbos tarnybos krizių valdymo komandą, kitas įstaigas, galinčias suteikti reikiamą pagalbą.</a:t>
            </a:r>
          </a:p>
          <a:p>
            <a: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lt-LT" sz="1100" dirty="0"/>
          </a:p>
        </p:txBody>
      </p:sp>
      <p:sp>
        <p:nvSpPr>
          <p:cNvPr id="275" name="Shape 275"/>
          <p:cNvSpPr txBox="1">
            <a:spLocks noGrp="1"/>
          </p:cNvSpPr>
          <p:nvPr>
            <p:ph type="sldNum" idx="12"/>
          </p:nvPr>
        </p:nvSpPr>
        <p:spPr>
          <a:xfrm>
            <a:off x="8704384" y="6333125"/>
            <a:ext cx="439523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pPr marL="0" lvl="0" indent="0" algn="r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 dirty="0"/>
          </a:p>
        </p:txBody>
      </p:sp>
      <p:sp>
        <p:nvSpPr>
          <p:cNvPr id="267" name="Shape 267"/>
          <p:cNvSpPr txBox="1">
            <a:spLocks noGrp="1"/>
          </p:cNvSpPr>
          <p:nvPr>
            <p:ph type="title" idx="4294967295"/>
          </p:nvPr>
        </p:nvSpPr>
        <p:spPr>
          <a:xfrm>
            <a:off x="59054" y="29050"/>
            <a:ext cx="7572375" cy="93662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lt-LT" sz="3200" dirty="0" smtClean="0"/>
              <a:t>KRIZIŲ VALDYMAS</a:t>
            </a:r>
            <a:endParaRPr sz="3200" dirty="0"/>
          </a:p>
        </p:txBody>
      </p:sp>
      <p:sp>
        <p:nvSpPr>
          <p:cNvPr id="268" name="Shape 268"/>
          <p:cNvSpPr/>
          <p:nvPr/>
        </p:nvSpPr>
        <p:spPr>
          <a:xfrm>
            <a:off x="270753" y="1695800"/>
            <a:ext cx="1842900" cy="1842900"/>
          </a:xfrm>
          <a:prstGeom prst="ellipse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lt-LT" dirty="0" smtClean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Įvertinamos </a:t>
            </a:r>
            <a:r>
              <a:rPr lang="lt-LT" dirty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krizės </a:t>
            </a:r>
            <a:r>
              <a:rPr lang="lt-LT" dirty="0" smtClean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aplinkybės </a:t>
            </a:r>
            <a:r>
              <a:rPr lang="lt-LT" dirty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ir </a:t>
            </a:r>
            <a:r>
              <a:rPr lang="lt-LT" dirty="0" smtClean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numatomi </a:t>
            </a:r>
            <a:r>
              <a:rPr lang="lt-LT" dirty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krizės valdymo </a:t>
            </a:r>
            <a:r>
              <a:rPr lang="lt-LT" dirty="0" smtClean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veiksmai</a:t>
            </a:r>
            <a:endParaRPr b="1" dirty="0">
              <a:solidFill>
                <a:schemeClr val="accent1">
                  <a:lumMod val="75000"/>
                </a:schemeClr>
              </a:solidFill>
              <a:latin typeface="Roboto Slab" panose="020B0604020202020204" charset="0"/>
              <a:ea typeface="Roboto Slab" panose="020B0604020202020204" charset="0"/>
              <a:cs typeface="Source Sans Pro"/>
              <a:sym typeface="Source Sans Pro"/>
            </a:endParaRPr>
          </a:p>
        </p:txBody>
      </p:sp>
      <p:sp>
        <p:nvSpPr>
          <p:cNvPr id="269" name="Shape 269"/>
          <p:cNvSpPr/>
          <p:nvPr/>
        </p:nvSpPr>
        <p:spPr>
          <a:xfrm>
            <a:off x="6172200" y="2808351"/>
            <a:ext cx="2883267" cy="3008726"/>
          </a:xfrm>
          <a:prstGeom prst="ellipse">
            <a:avLst/>
          </a:prstGeom>
          <a:noFill/>
          <a:ln w="9525" cap="flat" cmpd="sng">
            <a:solidFill>
              <a:srgbClr val="CFD8D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Shape 270"/>
          <p:cNvSpPr/>
          <p:nvPr/>
        </p:nvSpPr>
        <p:spPr>
          <a:xfrm>
            <a:off x="6366846" y="3050041"/>
            <a:ext cx="2497625" cy="2559580"/>
          </a:xfrm>
          <a:prstGeom prst="ellipse">
            <a:avLst/>
          </a:prstGeom>
          <a:noFill/>
          <a:ln w="28575" cap="flat" cmpd="sng">
            <a:solidFill>
              <a:srgbClr val="CFD8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lt-LT" dirty="0" smtClean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Įvertinti </a:t>
            </a:r>
            <a:r>
              <a:rPr lang="lt-LT" dirty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m</a:t>
            </a:r>
            <a:r>
              <a:rPr lang="lt-LT" dirty="0" smtClean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okyklos </a:t>
            </a:r>
            <a:r>
              <a:rPr lang="lt-LT" dirty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bendruomenės grupes ar asmenis, kuriems reikalinga </a:t>
            </a:r>
            <a:r>
              <a:rPr lang="lt-LT" dirty="0" smtClean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pagalba </a:t>
            </a:r>
            <a:r>
              <a:rPr lang="lt-LT" dirty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ir </a:t>
            </a:r>
            <a:r>
              <a:rPr lang="lt-LT" dirty="0" smtClean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organizuoti </a:t>
            </a:r>
            <a:r>
              <a:rPr lang="lt-LT" dirty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jos </a:t>
            </a:r>
            <a:r>
              <a:rPr lang="lt-LT" dirty="0" smtClean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teikimą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 **</a:t>
            </a:r>
            <a:r>
              <a:rPr lang="lt-LT" dirty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 </a:t>
            </a:r>
            <a:endParaRPr dirty="0">
              <a:solidFill>
                <a:schemeClr val="accent1">
                  <a:lumMod val="75000"/>
                </a:schemeClr>
              </a:solidFill>
              <a:latin typeface="Roboto Slab" panose="020B0604020202020204" charset="0"/>
              <a:ea typeface="Roboto Slab" panose="020B0604020202020204" charset="0"/>
              <a:sym typeface="Source Sans Pro"/>
            </a:endParaRPr>
          </a:p>
        </p:txBody>
      </p:sp>
      <p:sp>
        <p:nvSpPr>
          <p:cNvPr id="271" name="Shape 271"/>
          <p:cNvSpPr/>
          <p:nvPr/>
        </p:nvSpPr>
        <p:spPr>
          <a:xfrm>
            <a:off x="4195551" y="94200"/>
            <a:ext cx="2649300" cy="2649000"/>
          </a:xfrm>
          <a:prstGeom prst="ellipse">
            <a:avLst/>
          </a:prstGeom>
          <a:noFill/>
          <a:ln w="9525" cap="flat" cmpd="sng">
            <a:solidFill>
              <a:srgbClr val="CFD8D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Shape 272"/>
          <p:cNvSpPr/>
          <p:nvPr/>
        </p:nvSpPr>
        <p:spPr>
          <a:xfrm>
            <a:off x="4446680" y="362549"/>
            <a:ext cx="2183700" cy="2183700"/>
          </a:xfrm>
          <a:prstGeom prst="ellipse">
            <a:avLst/>
          </a:prstGeom>
          <a:noFill/>
          <a:ln w="76200" cap="flat" cmpd="sng">
            <a:solidFill>
              <a:srgbClr val="CFD8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lt-LT" dirty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Apie situaciją </a:t>
            </a:r>
            <a:r>
              <a:rPr lang="lt-LT" dirty="0" smtClean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informuojama </a:t>
            </a:r>
            <a:r>
              <a:rPr lang="lt-LT" dirty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mokyklos </a:t>
            </a:r>
            <a:r>
              <a:rPr lang="lt-LT" dirty="0" smtClean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bendruomenė </a:t>
            </a:r>
            <a:r>
              <a:rPr lang="lt-LT" dirty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ir </a:t>
            </a:r>
            <a:r>
              <a:rPr lang="lt-LT" dirty="0" smtClean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kitos institucijos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*</a:t>
            </a:r>
            <a:endParaRPr dirty="0">
              <a:solidFill>
                <a:schemeClr val="accent1">
                  <a:lumMod val="75000"/>
                </a:schemeClr>
              </a:solidFill>
              <a:latin typeface="Roboto Slab" panose="020B0604020202020204" charset="0"/>
              <a:ea typeface="Roboto Slab" panose="020B0604020202020204" charset="0"/>
              <a:sym typeface="Source Sans Pro"/>
            </a:endParaRPr>
          </a:p>
        </p:txBody>
      </p:sp>
      <p:cxnSp>
        <p:nvCxnSpPr>
          <p:cNvPr id="273" name="Shape 273"/>
          <p:cNvCxnSpPr/>
          <p:nvPr/>
        </p:nvCxnSpPr>
        <p:spPr>
          <a:xfrm>
            <a:off x="1801736" y="3286774"/>
            <a:ext cx="981000" cy="600000"/>
          </a:xfrm>
          <a:prstGeom prst="straightConnector1">
            <a:avLst/>
          </a:prstGeom>
          <a:noFill/>
          <a:ln w="9525" cap="flat" cmpd="sng">
            <a:solidFill>
              <a:srgbClr val="CFD8D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4" name="Shape 274"/>
          <p:cNvCxnSpPr/>
          <p:nvPr/>
        </p:nvCxnSpPr>
        <p:spPr>
          <a:xfrm rot="10800000" flipH="1">
            <a:off x="4095818" y="2427574"/>
            <a:ext cx="859200" cy="859200"/>
          </a:xfrm>
          <a:prstGeom prst="straightConnector1">
            <a:avLst/>
          </a:prstGeom>
          <a:noFill/>
          <a:ln w="28575" cap="flat" cmpd="sng">
            <a:solidFill>
              <a:srgbClr val="CFD8DC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" name="Straight Connector 2"/>
          <p:cNvCxnSpPr/>
          <p:nvPr/>
        </p:nvCxnSpPr>
        <p:spPr>
          <a:xfrm>
            <a:off x="6290342" y="2206652"/>
            <a:ext cx="751410" cy="992000"/>
          </a:xfrm>
          <a:prstGeom prst="line">
            <a:avLst/>
          </a:prstGeom>
          <a:noFill/>
          <a:ln w="28575" cap="flat" cmpd="sng">
            <a:solidFill>
              <a:srgbClr val="CFD8D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" name="Shape 270"/>
          <p:cNvSpPr/>
          <p:nvPr/>
        </p:nvSpPr>
        <p:spPr>
          <a:xfrm>
            <a:off x="2727649" y="3216149"/>
            <a:ext cx="2009190" cy="1977900"/>
          </a:xfrm>
          <a:prstGeom prst="ellipse">
            <a:avLst/>
          </a:prstGeom>
          <a:noFill/>
          <a:ln w="28575" cap="flat" cmpd="sng">
            <a:solidFill>
              <a:srgbClr val="CFD8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lt-LT" dirty="0" smtClean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Parengiama </a:t>
            </a:r>
            <a:r>
              <a:rPr lang="lt-LT" dirty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informaciją apie krizę </a:t>
            </a:r>
            <a:r>
              <a:rPr lang="lt-LT" dirty="0" smtClean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mokyklos bendruomeneiir </a:t>
            </a:r>
            <a:r>
              <a:rPr lang="lt-LT" dirty="0">
                <a:solidFill>
                  <a:schemeClr val="accent1">
                    <a:lumMod val="75000"/>
                  </a:schemeClr>
                </a:solidFill>
                <a:latin typeface="Roboto Slab" panose="020B0604020202020204" charset="0"/>
                <a:ea typeface="Roboto Slab" panose="020B0604020202020204" charset="0"/>
              </a:rPr>
              <a:t>(ar) žiniasklaidai</a:t>
            </a:r>
            <a:endParaRPr dirty="0">
              <a:solidFill>
                <a:schemeClr val="accent1">
                  <a:lumMod val="75000"/>
                </a:schemeClr>
              </a:solidFill>
              <a:latin typeface="Roboto Slab" panose="020B0604020202020204" charset="0"/>
              <a:ea typeface="Roboto Slab" panose="020B0604020202020204" charset="0"/>
              <a:sym typeface="Source Sans Pro"/>
            </a:endParaRPr>
          </a:p>
        </p:txBody>
      </p:sp>
      <p:sp>
        <p:nvSpPr>
          <p:cNvPr id="15" name="Shape 269"/>
          <p:cNvSpPr/>
          <p:nvPr/>
        </p:nvSpPr>
        <p:spPr>
          <a:xfrm>
            <a:off x="2532777" y="3005399"/>
            <a:ext cx="2399700" cy="2399400"/>
          </a:xfrm>
          <a:prstGeom prst="ellipse">
            <a:avLst/>
          </a:prstGeom>
          <a:noFill/>
          <a:ln w="9525" cap="flat" cmpd="sng">
            <a:solidFill>
              <a:srgbClr val="CFD8DC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" grpId="0" animBg="1"/>
      <p:bldP spid="270" grpId="0" animBg="1"/>
      <p:bldP spid="272" grpId="0" animBg="1"/>
      <p:bldP spid="14" grpId="0" animBg="1"/>
    </p:bldLst>
  </p:timing>
</p:sld>
</file>

<file path=ppt/theme/theme1.xml><?xml version="1.0" encoding="utf-8"?>
<a:theme xmlns:a="http://schemas.openxmlformats.org/drawingml/2006/main" name="Cordeli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772</Words>
  <Application>Microsoft Office PowerPoint</Application>
  <PresentationFormat>Demonstracija ekrane (4:3)</PresentationFormat>
  <Paragraphs>92</Paragraphs>
  <Slides>10</Slides>
  <Notes>6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5" baseType="lpstr">
      <vt:lpstr>Arial</vt:lpstr>
      <vt:lpstr>Source Sans Pro</vt:lpstr>
      <vt:lpstr>Roboto Slab</vt:lpstr>
      <vt:lpstr>Courier New</vt:lpstr>
      <vt:lpstr>Cordelia template</vt:lpstr>
      <vt:lpstr>Vilniaus Simono Stanevičiaus progimnazijos  VAIKO GEROVĖS KOMISIJOS  veikla  </vt:lpstr>
      <vt:lpstr>VAIKO GEROVĖS KOMISIJOS NARIAI</vt:lpstr>
      <vt:lpstr>MŪSŲ TIKSLAS IR PASKIRTIS</vt:lpstr>
      <vt:lpstr>PRINCIPAI, KURIAIS MES VADOVAUJAMĖS</vt:lpstr>
      <vt:lpstr>MŪSŲ FUNKCIJOS</vt:lpstr>
      <vt:lpstr>MŪSŲ TEISĖS</vt:lpstr>
      <vt:lpstr>PowerPoint pristatymas</vt:lpstr>
      <vt:lpstr>PREVENCIJOS IR INTERVENCIJOS ORGANIZAVIMAS</vt:lpstr>
      <vt:lpstr>KRIZIŲ VALDYMAS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VAIKO GĖROVĖS KOMISIJA</dc:title>
  <dc:creator>user</dc:creator>
  <cp:lastModifiedBy>Dalia Grigienė</cp:lastModifiedBy>
  <cp:revision>44</cp:revision>
  <dcterms:modified xsi:type="dcterms:W3CDTF">2019-03-06T06:43:29Z</dcterms:modified>
</cp:coreProperties>
</file>